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89"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269"/>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eb.ub.edu/ca/web/facultat-dret/w/formaci%C3%B3-b%C3%A0sica-en-suport-psicosocial-dirigida-a-estudiants-de-la-facultat-de-dret?referer=actualitat" TargetMode="External"/><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image" Target="../media/image12.png"/><Relationship Id="rId5" Type="http://schemas.openxmlformats.org/officeDocument/2006/relationships/hyperlink" Target="https://web.ub.edu/es" TargetMode="External"/><Relationship Id="rId4" Type="http://schemas.openxmlformats.org/officeDocument/2006/relationships/image" Target="../media/image11.svg"/><Relationship Id="rId9" Type="http://schemas.openxmlformats.org/officeDocument/2006/relationships/hyperlink" Target="https://www.ub.edu/gr1p/es/suport-entre-igual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C8F23-DA41-39DE-E31D-D99E83C31EF2}"/>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FC302DAD-DDE3-3E91-9093-38BFAEDE12AB}"/>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9D35F1F-E4B1-2F20-A131-A17E1ECA5F2B}"/>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AFF08C86-CFAA-5C42-44D4-AF6DC7842E2B}"/>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76E0DA0F-A626-C794-23BC-AF3A2D3795F5}"/>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DAB0D4C1-6E6F-5C3D-F0D2-2EAC8604FB8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EFBECC2C-A009-9957-D66F-2C5F19FAA7B5}"/>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5D704644-36F1-04F5-5F53-192B80853EC3}"/>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158F17A7-CE5F-87A9-12C1-A7C65FD090E6}"/>
              </a:ext>
            </a:extLst>
          </p:cNvPr>
          <p:cNvSpPr/>
          <p:nvPr/>
        </p:nvSpPr>
        <p:spPr>
          <a:xfrm>
            <a:off x="368584" y="3662759"/>
            <a:ext cx="2226309" cy="3103149"/>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15064CD6-9427-5935-9A7C-E200910AC9BD}"/>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F3F93242-D3CD-97F5-0C3D-25580C1C66E8}"/>
              </a:ext>
            </a:extLst>
          </p:cNvPr>
          <p:cNvSpPr txBox="1"/>
          <p:nvPr/>
        </p:nvSpPr>
        <p:spPr>
          <a:xfrm>
            <a:off x="447440" y="3745015"/>
            <a:ext cx="2220809" cy="2970300"/>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p>
          <a:p>
            <a:pPr>
              <a:lnSpc>
                <a:spcPts val="1480"/>
              </a:lnSpc>
            </a:pPr>
            <a:endPar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This 10-hour course, split into three sessions over two weeks, trains student delegates to act as social resources in their classes and across the university. Led by mental health professionals in partnership with local networks, it equips them with protocols to identify, support, and accompany peers in emotional need. The training can be exchanged for validated ECTS credits.</a:t>
            </a:r>
            <a:endParaRPr lang="pl-PL"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5C012542-D2B1-EB64-46C5-51DD0A783A96}"/>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054A5DC3-4435-DE0D-CAB9-6647E3BBF1A9}"/>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77E7C30F-C0CA-30CF-E616-C8E11371D982}"/>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BC2D7FB2-5AF9-D45F-96DE-63ABFA3B4669}"/>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81891039-3366-94B4-23B1-94F6FF17D1AC}"/>
              </a:ext>
            </a:extLst>
          </p:cNvPr>
          <p:cNvSpPr>
            <a:spLocks noGrp="1"/>
          </p:cNvSpPr>
          <p:nvPr>
            <p:ph type="body" sz="quarter" idx="30"/>
          </p:nvPr>
        </p:nvSpPr>
        <p:spPr>
          <a:xfrm>
            <a:off x="453505" y="1945763"/>
            <a:ext cx="3244529" cy="1154516"/>
          </a:xfrm>
        </p:spPr>
        <p:txBody>
          <a:bodyPr>
            <a:normAutofit lnSpcReduction="10000"/>
          </a:bodyPr>
          <a:lstStyle/>
          <a:p>
            <a:pPr>
              <a:spcBef>
                <a:spcPts val="1200"/>
              </a:spcBef>
            </a:pPr>
            <a:r>
              <a:rPr lang="en-US" dirty="0"/>
              <a:t>University of Barcelona</a:t>
            </a:r>
            <a:br>
              <a:rPr lang="en-US" dirty="0"/>
            </a:br>
            <a:r>
              <a:rPr lang="fr-FR" dirty="0"/>
              <a:t>x ESU</a:t>
            </a:r>
          </a:p>
          <a:p>
            <a:pPr>
              <a:spcBef>
                <a:spcPts val="1200"/>
              </a:spcBef>
            </a:pPr>
            <a:r>
              <a:rPr lang="en-US" sz="1600" dirty="0"/>
              <a:t>Basic Training on</a:t>
            </a:r>
            <a:endParaRPr lang="fr-FR" sz="1600" dirty="0"/>
          </a:p>
        </p:txBody>
      </p:sp>
      <p:sp>
        <p:nvSpPr>
          <p:cNvPr id="21" name="TextBox 20">
            <a:extLst>
              <a:ext uri="{FF2B5EF4-FFF2-40B4-BE49-F238E27FC236}">
                <a16:creationId xmlns:a16="http://schemas.microsoft.com/office/drawing/2014/main" id="{4B3CC69A-9E1C-C209-4D22-4F667BAF9331}"/>
              </a:ext>
            </a:extLst>
          </p:cNvPr>
          <p:cNvSpPr txBox="1"/>
          <p:nvPr/>
        </p:nvSpPr>
        <p:spPr>
          <a:xfrm>
            <a:off x="1752600" y="1363731"/>
            <a:ext cx="166423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SPAIN</a:t>
            </a:r>
          </a:p>
        </p:txBody>
      </p:sp>
      <p:sp>
        <p:nvSpPr>
          <p:cNvPr id="22" name="Text Placeholder 19">
            <a:extLst>
              <a:ext uri="{FF2B5EF4-FFF2-40B4-BE49-F238E27FC236}">
                <a16:creationId xmlns:a16="http://schemas.microsoft.com/office/drawing/2014/main" id="{8A5EB2DB-8785-C46D-C1E0-154DEE3F3D2B}"/>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4648172B-B253-F390-6509-4288A7A44A4B}"/>
              </a:ext>
            </a:extLst>
          </p:cNvPr>
          <p:cNvSpPr txBox="1"/>
          <p:nvPr/>
        </p:nvSpPr>
        <p:spPr>
          <a:xfrm>
            <a:off x="5589553" y="2113403"/>
            <a:ext cx="2020401"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Wellbeing Program</a:t>
            </a:r>
          </a:p>
        </p:txBody>
      </p:sp>
      <p:sp>
        <p:nvSpPr>
          <p:cNvPr id="29" name="TextBox 28">
            <a:extLst>
              <a:ext uri="{FF2B5EF4-FFF2-40B4-BE49-F238E27FC236}">
                <a16:creationId xmlns:a16="http://schemas.microsoft.com/office/drawing/2014/main" id="{C547156F-7034-5E43-F8EE-B816893163A8}"/>
              </a:ext>
            </a:extLst>
          </p:cNvPr>
          <p:cNvSpPr txBox="1"/>
          <p:nvPr/>
        </p:nvSpPr>
        <p:spPr>
          <a:xfrm>
            <a:off x="5587629" y="2671187"/>
            <a:ext cx="1972046"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03ABFFFF-5E31-445D-956A-19B72C76A2C9}"/>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F8BCA2A6-E0D8-53B1-ED5D-F1921719CAD8}"/>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BFB9AE4F-60DB-E207-5102-EEC4CD4054E4}"/>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50664F6A-4E16-2022-669B-DB4174BBB36A}"/>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C60677BF-6CF2-EA1B-9FBA-0955070408D4}"/>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977DD414-DBE1-C5A2-3FD3-1EEFD3B4B853}"/>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49C2599D-C0F5-BD66-EA61-E1A658DD54CE}"/>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9E1EDAD2-05B4-B597-31C3-D666BF84E5A2}"/>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FEC6C56D-A2FB-927B-FD43-6E6DF073509E}"/>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F298D50B-B30D-B27B-00DB-2ACF661EA3B7}"/>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9F72CA62-BC56-92FB-1FDE-B75EEF333170}"/>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74960BA3-F5FE-2B42-DD02-A21F8DE01F1F}"/>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C5D2AF73-F2FB-20BA-B4C2-19FADBF78406}"/>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2E24214B-AC54-5962-B87D-B4C10D85265A}"/>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27" name="Прямоугольник 26">
            <a:extLst>
              <a:ext uri="{FF2B5EF4-FFF2-40B4-BE49-F238E27FC236}">
                <a16:creationId xmlns:a16="http://schemas.microsoft.com/office/drawing/2014/main" id="{818EB7F4-C99B-42D6-AC90-738740C7300A}"/>
              </a:ext>
            </a:extLst>
          </p:cNvPr>
          <p:cNvSpPr/>
          <p:nvPr/>
        </p:nvSpPr>
        <p:spPr>
          <a:xfrm>
            <a:off x="7150100" y="8635408"/>
            <a:ext cx="308622" cy="178808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2" name="TextBox 61">
            <a:extLst>
              <a:ext uri="{FF2B5EF4-FFF2-40B4-BE49-F238E27FC236}">
                <a16:creationId xmlns:a16="http://schemas.microsoft.com/office/drawing/2014/main" id="{306C9834-B780-4D70-979B-A441EB43501A}"/>
              </a:ext>
            </a:extLst>
          </p:cNvPr>
          <p:cNvSpPr txBox="1"/>
          <p:nvPr/>
        </p:nvSpPr>
        <p:spPr>
          <a:xfrm>
            <a:off x="584025" y="7759519"/>
            <a:ext cx="1061523"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6B9F25"/>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2" name="Rectangle 2">
            <a:extLst>
              <a:ext uri="{FF2B5EF4-FFF2-40B4-BE49-F238E27FC236}">
                <a16:creationId xmlns:a16="http://schemas.microsoft.com/office/drawing/2014/main" id="{9DF236FA-7333-F966-BA63-CA9E8E3E1194}"/>
              </a:ext>
            </a:extLst>
          </p:cNvPr>
          <p:cNvSpPr/>
          <p:nvPr/>
        </p:nvSpPr>
        <p:spPr>
          <a:xfrm>
            <a:off x="2618452" y="3824913"/>
            <a:ext cx="4966271" cy="5897188"/>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5F1434A7-5932-A0BB-02F6-769DD843C574}"/>
              </a:ext>
            </a:extLst>
          </p:cNvPr>
          <p:cNvSpPr txBox="1">
            <a:spLocks/>
          </p:cNvSpPr>
          <p:nvPr/>
        </p:nvSpPr>
        <p:spPr>
          <a:xfrm>
            <a:off x="2877498" y="6442528"/>
            <a:ext cx="4409833" cy="1207529"/>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It's considered a previous step to ask for professional help for the student and an easier and more accessible to students since the support is coming from a «student colleague» and not as an external service. This program doesn't intend to block the access of students to mental health services but to sooner identify if the mental health services are required and supporting the student to as for ''help'' earlier in case it's needed. </a:t>
            </a:r>
          </a:p>
        </p:txBody>
      </p:sp>
      <p:sp>
        <p:nvSpPr>
          <p:cNvPr id="5" name="Rectangle 6">
            <a:extLst>
              <a:ext uri="{FF2B5EF4-FFF2-40B4-BE49-F238E27FC236}">
                <a16:creationId xmlns:a16="http://schemas.microsoft.com/office/drawing/2014/main" id="{8C1125CD-3811-B3AC-DB5D-5CFE8AA7B4A1}"/>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29680BAC-741E-748C-C501-B517251E7D73}"/>
              </a:ext>
            </a:extLst>
          </p:cNvPr>
          <p:cNvSpPr txBox="1">
            <a:spLocks/>
          </p:cNvSpPr>
          <p:nvPr/>
        </p:nvSpPr>
        <p:spPr>
          <a:xfrm>
            <a:off x="2952750" y="8981496"/>
            <a:ext cx="4421929" cy="53509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Designed class/course delegates or responsible to participate in the program. Partnership with Mental Health local or regional institutions </a:t>
            </a:r>
            <a:br>
              <a:rPr lang="en-US" dirty="0">
                <a:solidFill>
                  <a:schemeClr val="bg1"/>
                </a:solidFill>
              </a:rPr>
            </a:br>
            <a:r>
              <a:rPr lang="en-US" dirty="0">
                <a:solidFill>
                  <a:schemeClr val="bg1"/>
                </a:solidFill>
              </a:rPr>
              <a:t>to ensure professional and technical training.</a:t>
            </a:r>
          </a:p>
        </p:txBody>
      </p:sp>
      <p:sp>
        <p:nvSpPr>
          <p:cNvPr id="25" name="Text Placeholder 5">
            <a:extLst>
              <a:ext uri="{FF2B5EF4-FFF2-40B4-BE49-F238E27FC236}">
                <a16:creationId xmlns:a16="http://schemas.microsoft.com/office/drawing/2014/main" id="{D7124B0B-3217-A1E7-B278-07DC1F230725}"/>
              </a:ext>
            </a:extLst>
          </p:cNvPr>
          <p:cNvSpPr txBox="1">
            <a:spLocks/>
          </p:cNvSpPr>
          <p:nvPr/>
        </p:nvSpPr>
        <p:spPr>
          <a:xfrm>
            <a:off x="2931953" y="4264390"/>
            <a:ext cx="4338880" cy="85467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 training is offered by external mental health professionals; while the student delegates are volunteers.</a:t>
            </a:r>
          </a:p>
        </p:txBody>
      </p:sp>
      <p:sp>
        <p:nvSpPr>
          <p:cNvPr id="34" name="Text Placeholder 5">
            <a:extLst>
              <a:ext uri="{FF2B5EF4-FFF2-40B4-BE49-F238E27FC236}">
                <a16:creationId xmlns:a16="http://schemas.microsoft.com/office/drawing/2014/main" id="{EBE526D3-8550-B46A-9752-7EC2B2E0A443}"/>
              </a:ext>
            </a:extLst>
          </p:cNvPr>
          <p:cNvSpPr txBox="1">
            <a:spLocks/>
          </p:cNvSpPr>
          <p:nvPr/>
        </p:nvSpPr>
        <p:spPr>
          <a:xfrm>
            <a:off x="2921285" y="8121155"/>
            <a:ext cx="4421930" cy="304788"/>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High transferability. The sessions were held in January and February 2026.  </a:t>
            </a:r>
          </a:p>
        </p:txBody>
      </p:sp>
      <p:cxnSp>
        <p:nvCxnSpPr>
          <p:cNvPr id="36" name="Straight Connector 33">
            <a:extLst>
              <a:ext uri="{FF2B5EF4-FFF2-40B4-BE49-F238E27FC236}">
                <a16:creationId xmlns:a16="http://schemas.microsoft.com/office/drawing/2014/main" id="{7BD3951C-7F3F-0965-63B7-F4270DC3D88C}"/>
              </a:ext>
            </a:extLst>
          </p:cNvPr>
          <p:cNvCxnSpPr>
            <a:cxnSpLocks/>
          </p:cNvCxnSpPr>
          <p:nvPr/>
        </p:nvCxnSpPr>
        <p:spPr>
          <a:xfrm>
            <a:off x="2952750" y="4799647"/>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8796711-1D56-EA9F-0F86-E463034DB74F}"/>
              </a:ext>
            </a:extLst>
          </p:cNvPr>
          <p:cNvCxnSpPr>
            <a:cxnSpLocks/>
          </p:cNvCxnSpPr>
          <p:nvPr/>
        </p:nvCxnSpPr>
        <p:spPr>
          <a:xfrm>
            <a:off x="2952750" y="5959014"/>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9F57117-1401-0F09-BFDC-9CA82758D299}"/>
              </a:ext>
            </a:extLst>
          </p:cNvPr>
          <p:cNvCxnSpPr>
            <a:cxnSpLocks/>
          </p:cNvCxnSpPr>
          <p:nvPr/>
        </p:nvCxnSpPr>
        <p:spPr>
          <a:xfrm>
            <a:off x="2952750" y="7664762"/>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653D82D-8DA8-500C-6CAD-A9E84D4421D9}"/>
              </a:ext>
            </a:extLst>
          </p:cNvPr>
          <p:cNvCxnSpPr>
            <a:cxnSpLocks/>
          </p:cNvCxnSpPr>
          <p:nvPr/>
        </p:nvCxnSpPr>
        <p:spPr>
          <a:xfrm>
            <a:off x="2982725" y="8475942"/>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D5C82C10-ADCF-AB53-9B3F-4C4807085755}"/>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CCD25133-36D6-D8BB-E375-4E707FC703F0}"/>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43E1A366-8AFB-E399-3F7D-CC330D37153E}"/>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3A623CFD-644E-010E-1481-0D2F71C3F43A}"/>
              </a:ext>
            </a:extLst>
          </p:cNvPr>
          <p:cNvSpPr/>
          <p:nvPr/>
        </p:nvSpPr>
        <p:spPr>
          <a:xfrm>
            <a:off x="2552347" y="4902311"/>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57FF8757-A2F6-0754-94DC-E398EC809C9A}"/>
              </a:ext>
            </a:extLst>
          </p:cNvPr>
          <p:cNvSpPr txBox="1"/>
          <p:nvPr/>
        </p:nvSpPr>
        <p:spPr>
          <a:xfrm>
            <a:off x="2534179" y="4939843"/>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2F2F8AE9-3824-8516-6B6C-367C64B99F95}"/>
              </a:ext>
            </a:extLst>
          </p:cNvPr>
          <p:cNvSpPr/>
          <p:nvPr/>
        </p:nvSpPr>
        <p:spPr>
          <a:xfrm>
            <a:off x="2552348" y="6088680"/>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7BA4635D-107B-69AD-A963-E577874E4342}"/>
              </a:ext>
            </a:extLst>
          </p:cNvPr>
          <p:cNvSpPr txBox="1"/>
          <p:nvPr/>
        </p:nvSpPr>
        <p:spPr>
          <a:xfrm>
            <a:off x="2552348" y="6125960"/>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EBF4565D-C3DB-C00E-106B-891C801644CF}"/>
              </a:ext>
            </a:extLst>
          </p:cNvPr>
          <p:cNvSpPr/>
          <p:nvPr/>
        </p:nvSpPr>
        <p:spPr>
          <a:xfrm>
            <a:off x="2532199" y="7773118"/>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8B632D71-D450-5E80-4E99-8CCD5DF952E7}"/>
              </a:ext>
            </a:extLst>
          </p:cNvPr>
          <p:cNvSpPr/>
          <p:nvPr/>
        </p:nvSpPr>
        <p:spPr>
          <a:xfrm>
            <a:off x="2532199" y="8618754"/>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37895E19-60B7-C69B-851E-E681DB1D5474}"/>
              </a:ext>
            </a:extLst>
          </p:cNvPr>
          <p:cNvSpPr txBox="1"/>
          <p:nvPr/>
        </p:nvSpPr>
        <p:spPr>
          <a:xfrm>
            <a:off x="2502323" y="7809523"/>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a:t>
            </a:r>
          </a:p>
        </p:txBody>
      </p:sp>
      <p:sp>
        <p:nvSpPr>
          <p:cNvPr id="65" name="TextBox 64">
            <a:extLst>
              <a:ext uri="{FF2B5EF4-FFF2-40B4-BE49-F238E27FC236}">
                <a16:creationId xmlns:a16="http://schemas.microsoft.com/office/drawing/2014/main" id="{0ACF3ABD-02B0-85E8-FBBF-B8A9F28C88CE}"/>
              </a:ext>
            </a:extLst>
          </p:cNvPr>
          <p:cNvSpPr txBox="1"/>
          <p:nvPr/>
        </p:nvSpPr>
        <p:spPr>
          <a:xfrm>
            <a:off x="2480877" y="8651634"/>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32" name="Text Placeholder 5">
            <a:extLst>
              <a:ext uri="{FF2B5EF4-FFF2-40B4-BE49-F238E27FC236}">
                <a16:creationId xmlns:a16="http://schemas.microsoft.com/office/drawing/2014/main" id="{764E9F01-0CF7-4D78-DFFB-A78024667EE6}"/>
              </a:ext>
            </a:extLst>
          </p:cNvPr>
          <p:cNvSpPr txBox="1">
            <a:spLocks/>
          </p:cNvSpPr>
          <p:nvPr/>
        </p:nvSpPr>
        <p:spPr>
          <a:xfrm>
            <a:off x="2969246" y="5278510"/>
            <a:ext cx="4318083" cy="636622"/>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 intends to become an internal social resource for the university since it's seen as a campaign to relieve and better manage difficult times within the student collective.</a:t>
            </a:r>
          </a:p>
        </p:txBody>
      </p:sp>
      <p:pic>
        <p:nvPicPr>
          <p:cNvPr id="1026" name="Picture 2">
            <a:extLst>
              <a:ext uri="{FF2B5EF4-FFF2-40B4-BE49-F238E27FC236}">
                <a16:creationId xmlns:a16="http://schemas.microsoft.com/office/drawing/2014/main" id="{30EE5A13-26EC-3F40-61BE-1B18C24B763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5684" y="8842682"/>
            <a:ext cx="1690482" cy="5083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5">
            <a:extLst>
              <a:ext uri="{FF2B5EF4-FFF2-40B4-BE49-F238E27FC236}">
                <a16:creationId xmlns:a16="http://schemas.microsoft.com/office/drawing/2014/main" id="{8516697D-FE44-BB78-716E-DA3BC90C7977}"/>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29574" y="9428884"/>
            <a:ext cx="1582702" cy="229647"/>
          </a:xfrm>
          <a:prstGeom prst="rect">
            <a:avLst/>
          </a:prstGeom>
        </p:spPr>
      </p:pic>
      <p:sp>
        <p:nvSpPr>
          <p:cNvPr id="7" name="Freeform 199">
            <a:extLst>
              <a:ext uri="{FF2B5EF4-FFF2-40B4-BE49-F238E27FC236}">
                <a16:creationId xmlns:a16="http://schemas.microsoft.com/office/drawing/2014/main" id="{E561CC3B-1C1B-42FB-8127-63873D7E28E8}"/>
              </a:ext>
            </a:extLst>
          </p:cNvPr>
          <p:cNvSpPr>
            <a:spLocks noEditPoints="1"/>
          </p:cNvSpPr>
          <p:nvPr/>
        </p:nvSpPr>
        <p:spPr bwMode="auto">
          <a:xfrm>
            <a:off x="641087" y="1042600"/>
            <a:ext cx="1038781" cy="897770"/>
          </a:xfrm>
          <a:custGeom>
            <a:avLst/>
            <a:gdLst>
              <a:gd name="T0" fmla="*/ 432 w 534"/>
              <a:gd name="T1" fmla="*/ 208 h 439"/>
              <a:gd name="T2" fmla="*/ 350 w 534"/>
              <a:gd name="T3" fmla="*/ 268 h 439"/>
              <a:gd name="T4" fmla="*/ 305 w 534"/>
              <a:gd name="T5" fmla="*/ 368 h 439"/>
              <a:gd name="T6" fmla="*/ 243 w 534"/>
              <a:gd name="T7" fmla="*/ 412 h 439"/>
              <a:gd name="T8" fmla="*/ 174 w 534"/>
              <a:gd name="T9" fmla="*/ 422 h 439"/>
              <a:gd name="T10" fmla="*/ 78 w 534"/>
              <a:gd name="T11" fmla="*/ 433 h 439"/>
              <a:gd name="T12" fmla="*/ 40 w 534"/>
              <a:gd name="T13" fmla="*/ 384 h 439"/>
              <a:gd name="T14" fmla="*/ 1 w 534"/>
              <a:gd name="T15" fmla="*/ 348 h 439"/>
              <a:gd name="T16" fmla="*/ 2 w 534"/>
              <a:gd name="T17" fmla="*/ 334 h 439"/>
              <a:gd name="T18" fmla="*/ 15 w 534"/>
              <a:gd name="T19" fmla="*/ 321 h 439"/>
              <a:gd name="T20" fmla="*/ 26 w 534"/>
              <a:gd name="T21" fmla="*/ 316 h 439"/>
              <a:gd name="T22" fmla="*/ 31 w 534"/>
              <a:gd name="T23" fmla="*/ 307 h 439"/>
              <a:gd name="T24" fmla="*/ 23 w 534"/>
              <a:gd name="T25" fmla="*/ 297 h 439"/>
              <a:gd name="T26" fmla="*/ 21 w 534"/>
              <a:gd name="T27" fmla="*/ 287 h 439"/>
              <a:gd name="T28" fmla="*/ 28 w 534"/>
              <a:gd name="T29" fmla="*/ 275 h 439"/>
              <a:gd name="T30" fmla="*/ 38 w 534"/>
              <a:gd name="T31" fmla="*/ 268 h 439"/>
              <a:gd name="T32" fmla="*/ 40 w 534"/>
              <a:gd name="T33" fmla="*/ 257 h 439"/>
              <a:gd name="T34" fmla="*/ 34 w 534"/>
              <a:gd name="T35" fmla="*/ 251 h 439"/>
              <a:gd name="T36" fmla="*/ 32 w 534"/>
              <a:gd name="T37" fmla="*/ 240 h 439"/>
              <a:gd name="T38" fmla="*/ 29 w 534"/>
              <a:gd name="T39" fmla="*/ 230 h 439"/>
              <a:gd name="T40" fmla="*/ 33 w 534"/>
              <a:gd name="T41" fmla="*/ 225 h 439"/>
              <a:gd name="T42" fmla="*/ 44 w 534"/>
              <a:gd name="T43" fmla="*/ 227 h 439"/>
              <a:gd name="T44" fmla="*/ 51 w 534"/>
              <a:gd name="T45" fmla="*/ 223 h 439"/>
              <a:gd name="T46" fmla="*/ 58 w 534"/>
              <a:gd name="T47" fmla="*/ 213 h 439"/>
              <a:gd name="T48" fmla="*/ 55 w 534"/>
              <a:gd name="T49" fmla="*/ 200 h 439"/>
              <a:gd name="T50" fmla="*/ 65 w 534"/>
              <a:gd name="T51" fmla="*/ 195 h 439"/>
              <a:gd name="T52" fmla="*/ 68 w 534"/>
              <a:gd name="T53" fmla="*/ 182 h 439"/>
              <a:gd name="T54" fmla="*/ 70 w 534"/>
              <a:gd name="T55" fmla="*/ 169 h 439"/>
              <a:gd name="T56" fmla="*/ 70 w 534"/>
              <a:gd name="T57" fmla="*/ 157 h 439"/>
              <a:gd name="T58" fmla="*/ 82 w 534"/>
              <a:gd name="T59" fmla="*/ 149 h 439"/>
              <a:gd name="T60" fmla="*/ 97 w 534"/>
              <a:gd name="T61" fmla="*/ 142 h 439"/>
              <a:gd name="T62" fmla="*/ 105 w 534"/>
              <a:gd name="T63" fmla="*/ 130 h 439"/>
              <a:gd name="T64" fmla="*/ 94 w 534"/>
              <a:gd name="T65" fmla="*/ 122 h 439"/>
              <a:gd name="T66" fmla="*/ 96 w 534"/>
              <a:gd name="T67" fmla="*/ 112 h 439"/>
              <a:gd name="T68" fmla="*/ 87 w 534"/>
              <a:gd name="T69" fmla="*/ 106 h 439"/>
              <a:gd name="T70" fmla="*/ 75 w 534"/>
              <a:gd name="T71" fmla="*/ 103 h 439"/>
              <a:gd name="T72" fmla="*/ 63 w 534"/>
              <a:gd name="T73" fmla="*/ 108 h 439"/>
              <a:gd name="T74" fmla="*/ 54 w 534"/>
              <a:gd name="T75" fmla="*/ 108 h 439"/>
              <a:gd name="T76" fmla="*/ 44 w 534"/>
              <a:gd name="T77" fmla="*/ 102 h 439"/>
              <a:gd name="T78" fmla="*/ 34 w 534"/>
              <a:gd name="T79" fmla="*/ 102 h 439"/>
              <a:gd name="T80" fmla="*/ 33 w 534"/>
              <a:gd name="T81" fmla="*/ 93 h 439"/>
              <a:gd name="T82" fmla="*/ 29 w 534"/>
              <a:gd name="T83" fmla="*/ 84 h 439"/>
              <a:gd name="T84" fmla="*/ 13 w 534"/>
              <a:gd name="T85" fmla="*/ 86 h 439"/>
              <a:gd name="T86" fmla="*/ 6 w 534"/>
              <a:gd name="T87" fmla="*/ 77 h 439"/>
              <a:gd name="T88" fmla="*/ 6 w 534"/>
              <a:gd name="T89" fmla="*/ 41 h 439"/>
              <a:gd name="T90" fmla="*/ 35 w 534"/>
              <a:gd name="T91" fmla="*/ 17 h 439"/>
              <a:gd name="T92" fmla="*/ 130 w 534"/>
              <a:gd name="T93" fmla="*/ 26 h 439"/>
              <a:gd name="T94" fmla="*/ 280 w 534"/>
              <a:gd name="T95" fmla="*/ 72 h 439"/>
              <a:gd name="T96" fmla="*/ 366 w 534"/>
              <a:gd name="T97" fmla="*/ 119 h 439"/>
              <a:gd name="T98" fmla="*/ 424 w 534"/>
              <a:gd name="T99" fmla="*/ 134 h 439"/>
              <a:gd name="T100" fmla="*/ 424 w 534"/>
              <a:gd name="T101" fmla="*/ 138 h 439"/>
              <a:gd name="T102" fmla="*/ 426 w 534"/>
              <a:gd name="T103" fmla="*/ 141 h 439"/>
              <a:gd name="T104" fmla="*/ 456 w 534"/>
              <a:gd name="T105" fmla="*/ 145 h 439"/>
              <a:gd name="T106" fmla="*/ 521 w 534"/>
              <a:gd name="T107" fmla="*/ 289 h 439"/>
              <a:gd name="T108" fmla="*/ 460 w 534"/>
              <a:gd name="T109" fmla="*/ 299 h 439"/>
              <a:gd name="T110" fmla="*/ 478 w 534"/>
              <a:gd name="T111" fmla="*/ 282 h 439"/>
              <a:gd name="T112" fmla="*/ 411 w 534"/>
              <a:gd name="T113" fmla="*/ 326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34" h="439">
                <a:moveTo>
                  <a:pt x="496" y="159"/>
                </a:moveTo>
                <a:cubicBezTo>
                  <a:pt x="493" y="161"/>
                  <a:pt x="492" y="156"/>
                  <a:pt x="490" y="159"/>
                </a:cubicBezTo>
                <a:cubicBezTo>
                  <a:pt x="487" y="163"/>
                  <a:pt x="495" y="172"/>
                  <a:pt x="492" y="177"/>
                </a:cubicBezTo>
                <a:cubicBezTo>
                  <a:pt x="488" y="182"/>
                  <a:pt x="480" y="189"/>
                  <a:pt x="469" y="191"/>
                </a:cubicBezTo>
                <a:cubicBezTo>
                  <a:pt x="464" y="192"/>
                  <a:pt x="460" y="197"/>
                  <a:pt x="456" y="196"/>
                </a:cubicBezTo>
                <a:cubicBezTo>
                  <a:pt x="453" y="196"/>
                  <a:pt x="446" y="203"/>
                  <a:pt x="445" y="205"/>
                </a:cubicBezTo>
                <a:cubicBezTo>
                  <a:pt x="443" y="208"/>
                  <a:pt x="437" y="205"/>
                  <a:pt x="432" y="208"/>
                </a:cubicBezTo>
                <a:cubicBezTo>
                  <a:pt x="425" y="211"/>
                  <a:pt x="429" y="207"/>
                  <a:pt x="404" y="214"/>
                </a:cubicBezTo>
                <a:cubicBezTo>
                  <a:pt x="399" y="215"/>
                  <a:pt x="395" y="217"/>
                  <a:pt x="391" y="218"/>
                </a:cubicBezTo>
                <a:cubicBezTo>
                  <a:pt x="387" y="220"/>
                  <a:pt x="383" y="219"/>
                  <a:pt x="383" y="227"/>
                </a:cubicBezTo>
                <a:cubicBezTo>
                  <a:pt x="384" y="231"/>
                  <a:pt x="389" y="228"/>
                  <a:pt x="388" y="232"/>
                </a:cubicBezTo>
                <a:cubicBezTo>
                  <a:pt x="388" y="235"/>
                  <a:pt x="381" y="234"/>
                  <a:pt x="374" y="238"/>
                </a:cubicBezTo>
                <a:cubicBezTo>
                  <a:pt x="371" y="240"/>
                  <a:pt x="369" y="247"/>
                  <a:pt x="367" y="249"/>
                </a:cubicBezTo>
                <a:cubicBezTo>
                  <a:pt x="357" y="255"/>
                  <a:pt x="350" y="268"/>
                  <a:pt x="350" y="268"/>
                </a:cubicBezTo>
                <a:cubicBezTo>
                  <a:pt x="345" y="273"/>
                  <a:pt x="339" y="277"/>
                  <a:pt x="336" y="283"/>
                </a:cubicBezTo>
                <a:cubicBezTo>
                  <a:pt x="329" y="296"/>
                  <a:pt x="327" y="289"/>
                  <a:pt x="331" y="305"/>
                </a:cubicBezTo>
                <a:cubicBezTo>
                  <a:pt x="332" y="307"/>
                  <a:pt x="332" y="314"/>
                  <a:pt x="335" y="319"/>
                </a:cubicBezTo>
                <a:cubicBezTo>
                  <a:pt x="340" y="326"/>
                  <a:pt x="351" y="333"/>
                  <a:pt x="348" y="335"/>
                </a:cubicBezTo>
                <a:cubicBezTo>
                  <a:pt x="346" y="336"/>
                  <a:pt x="334" y="344"/>
                  <a:pt x="330" y="344"/>
                </a:cubicBezTo>
                <a:cubicBezTo>
                  <a:pt x="324" y="345"/>
                  <a:pt x="321" y="349"/>
                  <a:pt x="313" y="358"/>
                </a:cubicBezTo>
                <a:cubicBezTo>
                  <a:pt x="309" y="361"/>
                  <a:pt x="308" y="364"/>
                  <a:pt x="305" y="368"/>
                </a:cubicBezTo>
                <a:cubicBezTo>
                  <a:pt x="300" y="374"/>
                  <a:pt x="302" y="373"/>
                  <a:pt x="298" y="380"/>
                </a:cubicBezTo>
                <a:cubicBezTo>
                  <a:pt x="297" y="382"/>
                  <a:pt x="298" y="389"/>
                  <a:pt x="298" y="392"/>
                </a:cubicBezTo>
                <a:cubicBezTo>
                  <a:pt x="288" y="393"/>
                  <a:pt x="288" y="393"/>
                  <a:pt x="288" y="393"/>
                </a:cubicBezTo>
                <a:cubicBezTo>
                  <a:pt x="271" y="388"/>
                  <a:pt x="271" y="388"/>
                  <a:pt x="271" y="388"/>
                </a:cubicBezTo>
                <a:cubicBezTo>
                  <a:pt x="261" y="397"/>
                  <a:pt x="261" y="397"/>
                  <a:pt x="261" y="397"/>
                </a:cubicBezTo>
                <a:cubicBezTo>
                  <a:pt x="257" y="400"/>
                  <a:pt x="251" y="398"/>
                  <a:pt x="247" y="401"/>
                </a:cubicBezTo>
                <a:cubicBezTo>
                  <a:pt x="247" y="401"/>
                  <a:pt x="244" y="410"/>
                  <a:pt x="243" y="412"/>
                </a:cubicBezTo>
                <a:cubicBezTo>
                  <a:pt x="243" y="415"/>
                  <a:pt x="236" y="423"/>
                  <a:pt x="236" y="423"/>
                </a:cubicBezTo>
                <a:cubicBezTo>
                  <a:pt x="235" y="424"/>
                  <a:pt x="230" y="429"/>
                  <a:pt x="228" y="430"/>
                </a:cubicBezTo>
                <a:cubicBezTo>
                  <a:pt x="225" y="431"/>
                  <a:pt x="223" y="423"/>
                  <a:pt x="221" y="423"/>
                </a:cubicBezTo>
                <a:cubicBezTo>
                  <a:pt x="217" y="423"/>
                  <a:pt x="217" y="422"/>
                  <a:pt x="213" y="421"/>
                </a:cubicBezTo>
                <a:cubicBezTo>
                  <a:pt x="208" y="421"/>
                  <a:pt x="207" y="428"/>
                  <a:pt x="202" y="428"/>
                </a:cubicBezTo>
                <a:cubicBezTo>
                  <a:pt x="194" y="427"/>
                  <a:pt x="180" y="419"/>
                  <a:pt x="180" y="419"/>
                </a:cubicBezTo>
                <a:cubicBezTo>
                  <a:pt x="177" y="418"/>
                  <a:pt x="177" y="422"/>
                  <a:pt x="174" y="422"/>
                </a:cubicBezTo>
                <a:cubicBezTo>
                  <a:pt x="168" y="421"/>
                  <a:pt x="160" y="417"/>
                  <a:pt x="152" y="415"/>
                </a:cubicBezTo>
                <a:cubicBezTo>
                  <a:pt x="146" y="414"/>
                  <a:pt x="134" y="412"/>
                  <a:pt x="134" y="412"/>
                </a:cubicBezTo>
                <a:cubicBezTo>
                  <a:pt x="131" y="414"/>
                  <a:pt x="128" y="414"/>
                  <a:pt x="125" y="415"/>
                </a:cubicBezTo>
                <a:cubicBezTo>
                  <a:pt x="121" y="417"/>
                  <a:pt x="117" y="420"/>
                  <a:pt x="114" y="421"/>
                </a:cubicBezTo>
                <a:cubicBezTo>
                  <a:pt x="111" y="422"/>
                  <a:pt x="105" y="417"/>
                  <a:pt x="96" y="422"/>
                </a:cubicBezTo>
                <a:cubicBezTo>
                  <a:pt x="93" y="423"/>
                  <a:pt x="89" y="422"/>
                  <a:pt x="87" y="424"/>
                </a:cubicBezTo>
                <a:cubicBezTo>
                  <a:pt x="84" y="427"/>
                  <a:pt x="83" y="431"/>
                  <a:pt x="78" y="433"/>
                </a:cubicBezTo>
                <a:cubicBezTo>
                  <a:pt x="75" y="434"/>
                  <a:pt x="71" y="438"/>
                  <a:pt x="69" y="439"/>
                </a:cubicBezTo>
                <a:cubicBezTo>
                  <a:pt x="64" y="436"/>
                  <a:pt x="57" y="436"/>
                  <a:pt x="55" y="428"/>
                </a:cubicBezTo>
                <a:cubicBezTo>
                  <a:pt x="54" y="425"/>
                  <a:pt x="51" y="428"/>
                  <a:pt x="49" y="425"/>
                </a:cubicBezTo>
                <a:cubicBezTo>
                  <a:pt x="45" y="421"/>
                  <a:pt x="42" y="412"/>
                  <a:pt x="42" y="408"/>
                </a:cubicBezTo>
                <a:cubicBezTo>
                  <a:pt x="42" y="408"/>
                  <a:pt x="45" y="404"/>
                  <a:pt x="42" y="400"/>
                </a:cubicBezTo>
                <a:cubicBezTo>
                  <a:pt x="40" y="396"/>
                  <a:pt x="37" y="395"/>
                  <a:pt x="38" y="391"/>
                </a:cubicBezTo>
                <a:cubicBezTo>
                  <a:pt x="41" y="391"/>
                  <a:pt x="40" y="384"/>
                  <a:pt x="40" y="384"/>
                </a:cubicBezTo>
                <a:cubicBezTo>
                  <a:pt x="40" y="382"/>
                  <a:pt x="33" y="370"/>
                  <a:pt x="31" y="368"/>
                </a:cubicBezTo>
                <a:cubicBezTo>
                  <a:pt x="26" y="365"/>
                  <a:pt x="20" y="361"/>
                  <a:pt x="14" y="360"/>
                </a:cubicBezTo>
                <a:cubicBezTo>
                  <a:pt x="0" y="358"/>
                  <a:pt x="0" y="358"/>
                  <a:pt x="0" y="358"/>
                </a:cubicBezTo>
                <a:cubicBezTo>
                  <a:pt x="0" y="354"/>
                  <a:pt x="0" y="354"/>
                  <a:pt x="0" y="354"/>
                </a:cubicBezTo>
                <a:cubicBezTo>
                  <a:pt x="0" y="352"/>
                  <a:pt x="0" y="352"/>
                  <a:pt x="0" y="352"/>
                </a:cubicBezTo>
                <a:cubicBezTo>
                  <a:pt x="0" y="351"/>
                  <a:pt x="0" y="351"/>
                  <a:pt x="0" y="351"/>
                </a:cubicBezTo>
                <a:cubicBezTo>
                  <a:pt x="1" y="348"/>
                  <a:pt x="1" y="348"/>
                  <a:pt x="1" y="348"/>
                </a:cubicBezTo>
                <a:cubicBezTo>
                  <a:pt x="2" y="346"/>
                  <a:pt x="2" y="346"/>
                  <a:pt x="2" y="346"/>
                </a:cubicBezTo>
                <a:cubicBezTo>
                  <a:pt x="1" y="344"/>
                  <a:pt x="1" y="344"/>
                  <a:pt x="1" y="344"/>
                </a:cubicBezTo>
                <a:cubicBezTo>
                  <a:pt x="1" y="342"/>
                  <a:pt x="1" y="342"/>
                  <a:pt x="1" y="342"/>
                </a:cubicBezTo>
                <a:cubicBezTo>
                  <a:pt x="1" y="339"/>
                  <a:pt x="1" y="339"/>
                  <a:pt x="1" y="339"/>
                </a:cubicBezTo>
                <a:cubicBezTo>
                  <a:pt x="1" y="339"/>
                  <a:pt x="0" y="337"/>
                  <a:pt x="0" y="337"/>
                </a:cubicBezTo>
                <a:cubicBezTo>
                  <a:pt x="0" y="337"/>
                  <a:pt x="0" y="335"/>
                  <a:pt x="0" y="335"/>
                </a:cubicBezTo>
                <a:cubicBezTo>
                  <a:pt x="0" y="335"/>
                  <a:pt x="2" y="334"/>
                  <a:pt x="2" y="334"/>
                </a:cubicBezTo>
                <a:cubicBezTo>
                  <a:pt x="2" y="333"/>
                  <a:pt x="4" y="332"/>
                  <a:pt x="4" y="332"/>
                </a:cubicBezTo>
                <a:cubicBezTo>
                  <a:pt x="4" y="332"/>
                  <a:pt x="5" y="329"/>
                  <a:pt x="5" y="328"/>
                </a:cubicBezTo>
                <a:cubicBezTo>
                  <a:pt x="5" y="328"/>
                  <a:pt x="6" y="327"/>
                  <a:pt x="6" y="327"/>
                </a:cubicBezTo>
                <a:cubicBezTo>
                  <a:pt x="9" y="326"/>
                  <a:pt x="9" y="326"/>
                  <a:pt x="9" y="326"/>
                </a:cubicBezTo>
                <a:cubicBezTo>
                  <a:pt x="11" y="324"/>
                  <a:pt x="11" y="324"/>
                  <a:pt x="11" y="324"/>
                </a:cubicBezTo>
                <a:cubicBezTo>
                  <a:pt x="13" y="323"/>
                  <a:pt x="13" y="323"/>
                  <a:pt x="13" y="323"/>
                </a:cubicBezTo>
                <a:cubicBezTo>
                  <a:pt x="15" y="321"/>
                  <a:pt x="15" y="321"/>
                  <a:pt x="15" y="321"/>
                </a:cubicBezTo>
                <a:cubicBezTo>
                  <a:pt x="16" y="317"/>
                  <a:pt x="16" y="317"/>
                  <a:pt x="16" y="317"/>
                </a:cubicBezTo>
                <a:cubicBezTo>
                  <a:pt x="17" y="316"/>
                  <a:pt x="17" y="316"/>
                  <a:pt x="17" y="316"/>
                </a:cubicBezTo>
                <a:cubicBezTo>
                  <a:pt x="17" y="316"/>
                  <a:pt x="20" y="316"/>
                  <a:pt x="20" y="316"/>
                </a:cubicBezTo>
                <a:cubicBezTo>
                  <a:pt x="20" y="316"/>
                  <a:pt x="22" y="316"/>
                  <a:pt x="22" y="316"/>
                </a:cubicBezTo>
                <a:cubicBezTo>
                  <a:pt x="22" y="315"/>
                  <a:pt x="22" y="315"/>
                  <a:pt x="22" y="315"/>
                </a:cubicBezTo>
                <a:cubicBezTo>
                  <a:pt x="24" y="314"/>
                  <a:pt x="24" y="314"/>
                  <a:pt x="24" y="314"/>
                </a:cubicBezTo>
                <a:cubicBezTo>
                  <a:pt x="26" y="316"/>
                  <a:pt x="26" y="316"/>
                  <a:pt x="26" y="316"/>
                </a:cubicBezTo>
                <a:cubicBezTo>
                  <a:pt x="26" y="316"/>
                  <a:pt x="27" y="316"/>
                  <a:pt x="28" y="316"/>
                </a:cubicBezTo>
                <a:cubicBezTo>
                  <a:pt x="28" y="316"/>
                  <a:pt x="29" y="316"/>
                  <a:pt x="29" y="316"/>
                </a:cubicBezTo>
                <a:cubicBezTo>
                  <a:pt x="29" y="313"/>
                  <a:pt x="29" y="313"/>
                  <a:pt x="29" y="313"/>
                </a:cubicBezTo>
                <a:cubicBezTo>
                  <a:pt x="33" y="309"/>
                  <a:pt x="33" y="309"/>
                  <a:pt x="33" y="309"/>
                </a:cubicBezTo>
                <a:cubicBezTo>
                  <a:pt x="33" y="309"/>
                  <a:pt x="33" y="308"/>
                  <a:pt x="33" y="308"/>
                </a:cubicBezTo>
                <a:cubicBezTo>
                  <a:pt x="33" y="308"/>
                  <a:pt x="33" y="307"/>
                  <a:pt x="33" y="307"/>
                </a:cubicBezTo>
                <a:cubicBezTo>
                  <a:pt x="32" y="306"/>
                  <a:pt x="31" y="307"/>
                  <a:pt x="31" y="307"/>
                </a:cubicBezTo>
                <a:cubicBezTo>
                  <a:pt x="31" y="307"/>
                  <a:pt x="29" y="307"/>
                  <a:pt x="29" y="307"/>
                </a:cubicBezTo>
                <a:cubicBezTo>
                  <a:pt x="29" y="307"/>
                  <a:pt x="27" y="307"/>
                  <a:pt x="26" y="307"/>
                </a:cubicBezTo>
                <a:cubicBezTo>
                  <a:pt x="26" y="307"/>
                  <a:pt x="26" y="306"/>
                  <a:pt x="26" y="306"/>
                </a:cubicBezTo>
                <a:cubicBezTo>
                  <a:pt x="25" y="304"/>
                  <a:pt x="25" y="304"/>
                  <a:pt x="25" y="304"/>
                </a:cubicBezTo>
                <a:cubicBezTo>
                  <a:pt x="25" y="304"/>
                  <a:pt x="24" y="302"/>
                  <a:pt x="24" y="301"/>
                </a:cubicBezTo>
                <a:cubicBezTo>
                  <a:pt x="24" y="300"/>
                  <a:pt x="24" y="299"/>
                  <a:pt x="24" y="298"/>
                </a:cubicBezTo>
                <a:cubicBezTo>
                  <a:pt x="24" y="298"/>
                  <a:pt x="23" y="297"/>
                  <a:pt x="23" y="297"/>
                </a:cubicBezTo>
                <a:cubicBezTo>
                  <a:pt x="23" y="297"/>
                  <a:pt x="22" y="296"/>
                  <a:pt x="22" y="295"/>
                </a:cubicBezTo>
                <a:cubicBezTo>
                  <a:pt x="22" y="295"/>
                  <a:pt x="21" y="292"/>
                  <a:pt x="21" y="292"/>
                </a:cubicBezTo>
                <a:cubicBezTo>
                  <a:pt x="20" y="291"/>
                  <a:pt x="20" y="291"/>
                  <a:pt x="20" y="291"/>
                </a:cubicBezTo>
                <a:cubicBezTo>
                  <a:pt x="21" y="290"/>
                  <a:pt x="21" y="290"/>
                  <a:pt x="21" y="290"/>
                </a:cubicBezTo>
                <a:cubicBezTo>
                  <a:pt x="20" y="288"/>
                  <a:pt x="20" y="288"/>
                  <a:pt x="20" y="288"/>
                </a:cubicBezTo>
                <a:cubicBezTo>
                  <a:pt x="22" y="288"/>
                  <a:pt x="22" y="288"/>
                  <a:pt x="22" y="288"/>
                </a:cubicBezTo>
                <a:cubicBezTo>
                  <a:pt x="21" y="287"/>
                  <a:pt x="21" y="287"/>
                  <a:pt x="21" y="287"/>
                </a:cubicBezTo>
                <a:cubicBezTo>
                  <a:pt x="22" y="285"/>
                  <a:pt x="22" y="285"/>
                  <a:pt x="22" y="285"/>
                </a:cubicBezTo>
                <a:cubicBezTo>
                  <a:pt x="22" y="285"/>
                  <a:pt x="24" y="284"/>
                  <a:pt x="24" y="284"/>
                </a:cubicBezTo>
                <a:cubicBezTo>
                  <a:pt x="24" y="284"/>
                  <a:pt x="26" y="282"/>
                  <a:pt x="26" y="282"/>
                </a:cubicBezTo>
                <a:cubicBezTo>
                  <a:pt x="26" y="282"/>
                  <a:pt x="25" y="281"/>
                  <a:pt x="25" y="281"/>
                </a:cubicBezTo>
                <a:cubicBezTo>
                  <a:pt x="25" y="281"/>
                  <a:pt x="25" y="279"/>
                  <a:pt x="25" y="279"/>
                </a:cubicBezTo>
                <a:cubicBezTo>
                  <a:pt x="27" y="275"/>
                  <a:pt x="27" y="275"/>
                  <a:pt x="27" y="275"/>
                </a:cubicBezTo>
                <a:cubicBezTo>
                  <a:pt x="28" y="275"/>
                  <a:pt x="28" y="275"/>
                  <a:pt x="28" y="275"/>
                </a:cubicBezTo>
                <a:cubicBezTo>
                  <a:pt x="31" y="274"/>
                  <a:pt x="31" y="274"/>
                  <a:pt x="31" y="274"/>
                </a:cubicBezTo>
                <a:cubicBezTo>
                  <a:pt x="32" y="273"/>
                  <a:pt x="32" y="273"/>
                  <a:pt x="32" y="273"/>
                </a:cubicBezTo>
                <a:cubicBezTo>
                  <a:pt x="33" y="273"/>
                  <a:pt x="33" y="273"/>
                  <a:pt x="33" y="273"/>
                </a:cubicBezTo>
                <a:cubicBezTo>
                  <a:pt x="35" y="272"/>
                  <a:pt x="35" y="272"/>
                  <a:pt x="35" y="272"/>
                </a:cubicBezTo>
                <a:cubicBezTo>
                  <a:pt x="37" y="271"/>
                  <a:pt x="37" y="271"/>
                  <a:pt x="37" y="271"/>
                </a:cubicBezTo>
                <a:cubicBezTo>
                  <a:pt x="38" y="270"/>
                  <a:pt x="38" y="270"/>
                  <a:pt x="38" y="270"/>
                </a:cubicBezTo>
                <a:cubicBezTo>
                  <a:pt x="38" y="268"/>
                  <a:pt x="38" y="268"/>
                  <a:pt x="38" y="268"/>
                </a:cubicBezTo>
                <a:cubicBezTo>
                  <a:pt x="39" y="267"/>
                  <a:pt x="39" y="267"/>
                  <a:pt x="39" y="267"/>
                </a:cubicBezTo>
                <a:cubicBezTo>
                  <a:pt x="41" y="265"/>
                  <a:pt x="41" y="265"/>
                  <a:pt x="41" y="265"/>
                </a:cubicBezTo>
                <a:cubicBezTo>
                  <a:pt x="43" y="263"/>
                  <a:pt x="43" y="263"/>
                  <a:pt x="43" y="263"/>
                </a:cubicBezTo>
                <a:cubicBezTo>
                  <a:pt x="43" y="261"/>
                  <a:pt x="43" y="261"/>
                  <a:pt x="43" y="261"/>
                </a:cubicBezTo>
                <a:cubicBezTo>
                  <a:pt x="42" y="260"/>
                  <a:pt x="42" y="260"/>
                  <a:pt x="42" y="260"/>
                </a:cubicBezTo>
                <a:cubicBezTo>
                  <a:pt x="42" y="260"/>
                  <a:pt x="41" y="258"/>
                  <a:pt x="41" y="257"/>
                </a:cubicBezTo>
                <a:cubicBezTo>
                  <a:pt x="41" y="257"/>
                  <a:pt x="40" y="257"/>
                  <a:pt x="40" y="257"/>
                </a:cubicBezTo>
                <a:cubicBezTo>
                  <a:pt x="38" y="258"/>
                  <a:pt x="38" y="258"/>
                  <a:pt x="38" y="258"/>
                </a:cubicBezTo>
                <a:cubicBezTo>
                  <a:pt x="38" y="258"/>
                  <a:pt x="37" y="257"/>
                  <a:pt x="36" y="257"/>
                </a:cubicBezTo>
                <a:cubicBezTo>
                  <a:pt x="36" y="257"/>
                  <a:pt x="36" y="256"/>
                  <a:pt x="36" y="256"/>
                </a:cubicBezTo>
                <a:cubicBezTo>
                  <a:pt x="37" y="255"/>
                  <a:pt x="37" y="255"/>
                  <a:pt x="37" y="255"/>
                </a:cubicBezTo>
                <a:cubicBezTo>
                  <a:pt x="37" y="253"/>
                  <a:pt x="37" y="253"/>
                  <a:pt x="37" y="253"/>
                </a:cubicBezTo>
                <a:cubicBezTo>
                  <a:pt x="35" y="253"/>
                  <a:pt x="35" y="253"/>
                  <a:pt x="35" y="253"/>
                </a:cubicBezTo>
                <a:cubicBezTo>
                  <a:pt x="34" y="251"/>
                  <a:pt x="34" y="251"/>
                  <a:pt x="34" y="251"/>
                </a:cubicBezTo>
                <a:cubicBezTo>
                  <a:pt x="33" y="249"/>
                  <a:pt x="33" y="249"/>
                  <a:pt x="33" y="249"/>
                </a:cubicBezTo>
                <a:cubicBezTo>
                  <a:pt x="33" y="247"/>
                  <a:pt x="33" y="247"/>
                  <a:pt x="33" y="247"/>
                </a:cubicBezTo>
                <a:cubicBezTo>
                  <a:pt x="34" y="246"/>
                  <a:pt x="34" y="246"/>
                  <a:pt x="34" y="246"/>
                </a:cubicBezTo>
                <a:cubicBezTo>
                  <a:pt x="34" y="245"/>
                  <a:pt x="34" y="245"/>
                  <a:pt x="34" y="245"/>
                </a:cubicBezTo>
                <a:cubicBezTo>
                  <a:pt x="33" y="244"/>
                  <a:pt x="33" y="244"/>
                  <a:pt x="33" y="244"/>
                </a:cubicBezTo>
                <a:cubicBezTo>
                  <a:pt x="33" y="242"/>
                  <a:pt x="33" y="242"/>
                  <a:pt x="33" y="242"/>
                </a:cubicBezTo>
                <a:cubicBezTo>
                  <a:pt x="32" y="240"/>
                  <a:pt x="32" y="240"/>
                  <a:pt x="32" y="240"/>
                </a:cubicBezTo>
                <a:cubicBezTo>
                  <a:pt x="33" y="239"/>
                  <a:pt x="33" y="239"/>
                  <a:pt x="33" y="239"/>
                </a:cubicBezTo>
                <a:cubicBezTo>
                  <a:pt x="34" y="238"/>
                  <a:pt x="34" y="238"/>
                  <a:pt x="34" y="238"/>
                </a:cubicBezTo>
                <a:cubicBezTo>
                  <a:pt x="34" y="236"/>
                  <a:pt x="34" y="236"/>
                  <a:pt x="34" y="236"/>
                </a:cubicBezTo>
                <a:cubicBezTo>
                  <a:pt x="34" y="236"/>
                  <a:pt x="32" y="235"/>
                  <a:pt x="32" y="235"/>
                </a:cubicBezTo>
                <a:cubicBezTo>
                  <a:pt x="32" y="235"/>
                  <a:pt x="31" y="233"/>
                  <a:pt x="31" y="233"/>
                </a:cubicBezTo>
                <a:cubicBezTo>
                  <a:pt x="31" y="232"/>
                  <a:pt x="31" y="232"/>
                  <a:pt x="31" y="232"/>
                </a:cubicBezTo>
                <a:cubicBezTo>
                  <a:pt x="31" y="232"/>
                  <a:pt x="29" y="230"/>
                  <a:pt x="29" y="230"/>
                </a:cubicBezTo>
                <a:cubicBezTo>
                  <a:pt x="29" y="230"/>
                  <a:pt x="29" y="228"/>
                  <a:pt x="29" y="228"/>
                </a:cubicBezTo>
                <a:cubicBezTo>
                  <a:pt x="29" y="228"/>
                  <a:pt x="28" y="226"/>
                  <a:pt x="28" y="226"/>
                </a:cubicBezTo>
                <a:cubicBezTo>
                  <a:pt x="27" y="225"/>
                  <a:pt x="27" y="224"/>
                  <a:pt x="27" y="224"/>
                </a:cubicBezTo>
                <a:cubicBezTo>
                  <a:pt x="29" y="224"/>
                  <a:pt x="29" y="224"/>
                  <a:pt x="29" y="224"/>
                </a:cubicBezTo>
                <a:cubicBezTo>
                  <a:pt x="31" y="224"/>
                  <a:pt x="31" y="224"/>
                  <a:pt x="31" y="224"/>
                </a:cubicBezTo>
                <a:cubicBezTo>
                  <a:pt x="32" y="226"/>
                  <a:pt x="32" y="226"/>
                  <a:pt x="32" y="226"/>
                </a:cubicBezTo>
                <a:cubicBezTo>
                  <a:pt x="33" y="225"/>
                  <a:pt x="33" y="225"/>
                  <a:pt x="33" y="225"/>
                </a:cubicBezTo>
                <a:cubicBezTo>
                  <a:pt x="33" y="226"/>
                  <a:pt x="33" y="226"/>
                  <a:pt x="33" y="226"/>
                </a:cubicBezTo>
                <a:cubicBezTo>
                  <a:pt x="35" y="226"/>
                  <a:pt x="35" y="226"/>
                  <a:pt x="35" y="226"/>
                </a:cubicBezTo>
                <a:cubicBezTo>
                  <a:pt x="38" y="226"/>
                  <a:pt x="38" y="226"/>
                  <a:pt x="38" y="226"/>
                </a:cubicBezTo>
                <a:cubicBezTo>
                  <a:pt x="40" y="226"/>
                  <a:pt x="40" y="226"/>
                  <a:pt x="40" y="226"/>
                </a:cubicBezTo>
                <a:cubicBezTo>
                  <a:pt x="41" y="226"/>
                  <a:pt x="41" y="226"/>
                  <a:pt x="41" y="226"/>
                </a:cubicBezTo>
                <a:cubicBezTo>
                  <a:pt x="41" y="226"/>
                  <a:pt x="42" y="227"/>
                  <a:pt x="42" y="227"/>
                </a:cubicBezTo>
                <a:cubicBezTo>
                  <a:pt x="43" y="228"/>
                  <a:pt x="44" y="227"/>
                  <a:pt x="44" y="227"/>
                </a:cubicBezTo>
                <a:cubicBezTo>
                  <a:pt x="44" y="228"/>
                  <a:pt x="46" y="228"/>
                  <a:pt x="46" y="228"/>
                </a:cubicBezTo>
                <a:cubicBezTo>
                  <a:pt x="46" y="228"/>
                  <a:pt x="47" y="227"/>
                  <a:pt x="48" y="227"/>
                </a:cubicBezTo>
                <a:cubicBezTo>
                  <a:pt x="48" y="227"/>
                  <a:pt x="49" y="227"/>
                  <a:pt x="49" y="227"/>
                </a:cubicBezTo>
                <a:cubicBezTo>
                  <a:pt x="50" y="226"/>
                  <a:pt x="50" y="226"/>
                  <a:pt x="50" y="226"/>
                </a:cubicBezTo>
                <a:cubicBezTo>
                  <a:pt x="50" y="224"/>
                  <a:pt x="50" y="224"/>
                  <a:pt x="50" y="224"/>
                </a:cubicBezTo>
                <a:cubicBezTo>
                  <a:pt x="51" y="224"/>
                  <a:pt x="51" y="224"/>
                  <a:pt x="51" y="224"/>
                </a:cubicBezTo>
                <a:cubicBezTo>
                  <a:pt x="51" y="223"/>
                  <a:pt x="51" y="223"/>
                  <a:pt x="51" y="223"/>
                </a:cubicBezTo>
                <a:cubicBezTo>
                  <a:pt x="52" y="221"/>
                  <a:pt x="52" y="221"/>
                  <a:pt x="52" y="221"/>
                </a:cubicBezTo>
                <a:cubicBezTo>
                  <a:pt x="52" y="220"/>
                  <a:pt x="52" y="220"/>
                  <a:pt x="52" y="220"/>
                </a:cubicBezTo>
                <a:cubicBezTo>
                  <a:pt x="54" y="220"/>
                  <a:pt x="54" y="220"/>
                  <a:pt x="54" y="220"/>
                </a:cubicBezTo>
                <a:cubicBezTo>
                  <a:pt x="55" y="219"/>
                  <a:pt x="55" y="219"/>
                  <a:pt x="55" y="219"/>
                </a:cubicBezTo>
                <a:cubicBezTo>
                  <a:pt x="56" y="217"/>
                  <a:pt x="56" y="217"/>
                  <a:pt x="56" y="217"/>
                </a:cubicBezTo>
                <a:cubicBezTo>
                  <a:pt x="57" y="215"/>
                  <a:pt x="57" y="215"/>
                  <a:pt x="57" y="215"/>
                </a:cubicBezTo>
                <a:cubicBezTo>
                  <a:pt x="57" y="215"/>
                  <a:pt x="58" y="213"/>
                  <a:pt x="58" y="213"/>
                </a:cubicBezTo>
                <a:cubicBezTo>
                  <a:pt x="58" y="213"/>
                  <a:pt x="59" y="211"/>
                  <a:pt x="59" y="211"/>
                </a:cubicBezTo>
                <a:cubicBezTo>
                  <a:pt x="58" y="208"/>
                  <a:pt x="58" y="208"/>
                  <a:pt x="58" y="208"/>
                </a:cubicBezTo>
                <a:cubicBezTo>
                  <a:pt x="57" y="206"/>
                  <a:pt x="57" y="206"/>
                  <a:pt x="57" y="206"/>
                </a:cubicBezTo>
                <a:cubicBezTo>
                  <a:pt x="56" y="204"/>
                  <a:pt x="56" y="204"/>
                  <a:pt x="56" y="204"/>
                </a:cubicBezTo>
                <a:cubicBezTo>
                  <a:pt x="56" y="204"/>
                  <a:pt x="56" y="203"/>
                  <a:pt x="55" y="203"/>
                </a:cubicBezTo>
                <a:cubicBezTo>
                  <a:pt x="55" y="203"/>
                  <a:pt x="55" y="202"/>
                  <a:pt x="55" y="202"/>
                </a:cubicBezTo>
                <a:cubicBezTo>
                  <a:pt x="55" y="200"/>
                  <a:pt x="55" y="200"/>
                  <a:pt x="55" y="200"/>
                </a:cubicBezTo>
                <a:cubicBezTo>
                  <a:pt x="56" y="199"/>
                  <a:pt x="56" y="199"/>
                  <a:pt x="56" y="199"/>
                </a:cubicBezTo>
                <a:cubicBezTo>
                  <a:pt x="57" y="199"/>
                  <a:pt x="57" y="199"/>
                  <a:pt x="57" y="199"/>
                </a:cubicBezTo>
                <a:cubicBezTo>
                  <a:pt x="59" y="197"/>
                  <a:pt x="59" y="197"/>
                  <a:pt x="59" y="197"/>
                </a:cubicBezTo>
                <a:cubicBezTo>
                  <a:pt x="60" y="197"/>
                  <a:pt x="60" y="197"/>
                  <a:pt x="60" y="197"/>
                </a:cubicBezTo>
                <a:cubicBezTo>
                  <a:pt x="62" y="197"/>
                  <a:pt x="62" y="197"/>
                  <a:pt x="62" y="197"/>
                </a:cubicBezTo>
                <a:cubicBezTo>
                  <a:pt x="64" y="195"/>
                  <a:pt x="64" y="195"/>
                  <a:pt x="64" y="195"/>
                </a:cubicBezTo>
                <a:cubicBezTo>
                  <a:pt x="65" y="195"/>
                  <a:pt x="65" y="195"/>
                  <a:pt x="65" y="195"/>
                </a:cubicBezTo>
                <a:cubicBezTo>
                  <a:pt x="66" y="194"/>
                  <a:pt x="66" y="194"/>
                  <a:pt x="66" y="194"/>
                </a:cubicBezTo>
                <a:cubicBezTo>
                  <a:pt x="67" y="192"/>
                  <a:pt x="67" y="192"/>
                  <a:pt x="67" y="192"/>
                </a:cubicBezTo>
                <a:cubicBezTo>
                  <a:pt x="66" y="190"/>
                  <a:pt x="66" y="190"/>
                  <a:pt x="66" y="190"/>
                </a:cubicBezTo>
                <a:cubicBezTo>
                  <a:pt x="65" y="189"/>
                  <a:pt x="65" y="189"/>
                  <a:pt x="65" y="189"/>
                </a:cubicBezTo>
                <a:cubicBezTo>
                  <a:pt x="66" y="186"/>
                  <a:pt x="66" y="186"/>
                  <a:pt x="66" y="186"/>
                </a:cubicBezTo>
                <a:cubicBezTo>
                  <a:pt x="68" y="185"/>
                  <a:pt x="68" y="185"/>
                  <a:pt x="68" y="185"/>
                </a:cubicBezTo>
                <a:cubicBezTo>
                  <a:pt x="68" y="182"/>
                  <a:pt x="68" y="182"/>
                  <a:pt x="68" y="182"/>
                </a:cubicBezTo>
                <a:cubicBezTo>
                  <a:pt x="67" y="181"/>
                  <a:pt x="67" y="181"/>
                  <a:pt x="67" y="181"/>
                </a:cubicBezTo>
                <a:cubicBezTo>
                  <a:pt x="68" y="179"/>
                  <a:pt x="68" y="179"/>
                  <a:pt x="68" y="179"/>
                </a:cubicBezTo>
                <a:cubicBezTo>
                  <a:pt x="69" y="178"/>
                  <a:pt x="69" y="178"/>
                  <a:pt x="69" y="178"/>
                </a:cubicBezTo>
                <a:cubicBezTo>
                  <a:pt x="69" y="178"/>
                  <a:pt x="70" y="176"/>
                  <a:pt x="70" y="175"/>
                </a:cubicBezTo>
                <a:cubicBezTo>
                  <a:pt x="71" y="175"/>
                  <a:pt x="71" y="172"/>
                  <a:pt x="71" y="172"/>
                </a:cubicBezTo>
                <a:cubicBezTo>
                  <a:pt x="70" y="170"/>
                  <a:pt x="70" y="170"/>
                  <a:pt x="70" y="170"/>
                </a:cubicBezTo>
                <a:cubicBezTo>
                  <a:pt x="70" y="169"/>
                  <a:pt x="70" y="169"/>
                  <a:pt x="70" y="169"/>
                </a:cubicBezTo>
                <a:cubicBezTo>
                  <a:pt x="70" y="169"/>
                  <a:pt x="72" y="168"/>
                  <a:pt x="72" y="168"/>
                </a:cubicBezTo>
                <a:cubicBezTo>
                  <a:pt x="73" y="168"/>
                  <a:pt x="73" y="165"/>
                  <a:pt x="73" y="165"/>
                </a:cubicBezTo>
                <a:cubicBezTo>
                  <a:pt x="71" y="164"/>
                  <a:pt x="71" y="164"/>
                  <a:pt x="71" y="164"/>
                </a:cubicBezTo>
                <a:cubicBezTo>
                  <a:pt x="71" y="164"/>
                  <a:pt x="71" y="162"/>
                  <a:pt x="71" y="161"/>
                </a:cubicBezTo>
                <a:cubicBezTo>
                  <a:pt x="71" y="161"/>
                  <a:pt x="71" y="159"/>
                  <a:pt x="71" y="159"/>
                </a:cubicBezTo>
                <a:cubicBezTo>
                  <a:pt x="70" y="159"/>
                  <a:pt x="70" y="159"/>
                  <a:pt x="70" y="159"/>
                </a:cubicBezTo>
                <a:cubicBezTo>
                  <a:pt x="70" y="157"/>
                  <a:pt x="70" y="157"/>
                  <a:pt x="70" y="157"/>
                </a:cubicBezTo>
                <a:cubicBezTo>
                  <a:pt x="71" y="156"/>
                  <a:pt x="71" y="156"/>
                  <a:pt x="71" y="156"/>
                </a:cubicBezTo>
                <a:cubicBezTo>
                  <a:pt x="73" y="157"/>
                  <a:pt x="73" y="157"/>
                  <a:pt x="73" y="157"/>
                </a:cubicBezTo>
                <a:cubicBezTo>
                  <a:pt x="73" y="157"/>
                  <a:pt x="74" y="156"/>
                  <a:pt x="75" y="156"/>
                </a:cubicBezTo>
                <a:cubicBezTo>
                  <a:pt x="75" y="155"/>
                  <a:pt x="77" y="155"/>
                  <a:pt x="77" y="155"/>
                </a:cubicBezTo>
                <a:cubicBezTo>
                  <a:pt x="78" y="152"/>
                  <a:pt x="78" y="152"/>
                  <a:pt x="78" y="152"/>
                </a:cubicBezTo>
                <a:cubicBezTo>
                  <a:pt x="82" y="150"/>
                  <a:pt x="82" y="150"/>
                  <a:pt x="82" y="150"/>
                </a:cubicBezTo>
                <a:cubicBezTo>
                  <a:pt x="82" y="149"/>
                  <a:pt x="82" y="149"/>
                  <a:pt x="82" y="149"/>
                </a:cubicBezTo>
                <a:cubicBezTo>
                  <a:pt x="85" y="148"/>
                  <a:pt x="85" y="148"/>
                  <a:pt x="85" y="148"/>
                </a:cubicBezTo>
                <a:cubicBezTo>
                  <a:pt x="87" y="149"/>
                  <a:pt x="87" y="149"/>
                  <a:pt x="87" y="149"/>
                </a:cubicBezTo>
                <a:cubicBezTo>
                  <a:pt x="89" y="147"/>
                  <a:pt x="89" y="147"/>
                  <a:pt x="89" y="147"/>
                </a:cubicBezTo>
                <a:cubicBezTo>
                  <a:pt x="90" y="147"/>
                  <a:pt x="90" y="147"/>
                  <a:pt x="90" y="147"/>
                </a:cubicBezTo>
                <a:cubicBezTo>
                  <a:pt x="92" y="146"/>
                  <a:pt x="92" y="146"/>
                  <a:pt x="92" y="146"/>
                </a:cubicBezTo>
                <a:cubicBezTo>
                  <a:pt x="94" y="145"/>
                  <a:pt x="94" y="145"/>
                  <a:pt x="94" y="145"/>
                </a:cubicBezTo>
                <a:cubicBezTo>
                  <a:pt x="97" y="142"/>
                  <a:pt x="97" y="142"/>
                  <a:pt x="97" y="142"/>
                </a:cubicBezTo>
                <a:cubicBezTo>
                  <a:pt x="98" y="142"/>
                  <a:pt x="98" y="142"/>
                  <a:pt x="98" y="142"/>
                </a:cubicBezTo>
                <a:cubicBezTo>
                  <a:pt x="98" y="142"/>
                  <a:pt x="100" y="141"/>
                  <a:pt x="100" y="141"/>
                </a:cubicBezTo>
                <a:cubicBezTo>
                  <a:pt x="100" y="141"/>
                  <a:pt x="101" y="139"/>
                  <a:pt x="101" y="139"/>
                </a:cubicBezTo>
                <a:cubicBezTo>
                  <a:pt x="103" y="138"/>
                  <a:pt x="103" y="138"/>
                  <a:pt x="103" y="138"/>
                </a:cubicBezTo>
                <a:cubicBezTo>
                  <a:pt x="105" y="135"/>
                  <a:pt x="105" y="135"/>
                  <a:pt x="105" y="135"/>
                </a:cubicBezTo>
                <a:cubicBezTo>
                  <a:pt x="107" y="133"/>
                  <a:pt x="107" y="133"/>
                  <a:pt x="107" y="133"/>
                </a:cubicBezTo>
                <a:cubicBezTo>
                  <a:pt x="105" y="130"/>
                  <a:pt x="105" y="130"/>
                  <a:pt x="105" y="130"/>
                </a:cubicBezTo>
                <a:cubicBezTo>
                  <a:pt x="105" y="130"/>
                  <a:pt x="103" y="128"/>
                  <a:pt x="102" y="128"/>
                </a:cubicBezTo>
                <a:cubicBezTo>
                  <a:pt x="102" y="127"/>
                  <a:pt x="100" y="126"/>
                  <a:pt x="100" y="126"/>
                </a:cubicBezTo>
                <a:cubicBezTo>
                  <a:pt x="100" y="126"/>
                  <a:pt x="97" y="125"/>
                  <a:pt x="97" y="125"/>
                </a:cubicBezTo>
                <a:cubicBezTo>
                  <a:pt x="97" y="125"/>
                  <a:pt x="95" y="126"/>
                  <a:pt x="95" y="126"/>
                </a:cubicBezTo>
                <a:cubicBezTo>
                  <a:pt x="94" y="125"/>
                  <a:pt x="94" y="125"/>
                  <a:pt x="94" y="125"/>
                </a:cubicBezTo>
                <a:cubicBezTo>
                  <a:pt x="94" y="125"/>
                  <a:pt x="93" y="123"/>
                  <a:pt x="94" y="123"/>
                </a:cubicBezTo>
                <a:cubicBezTo>
                  <a:pt x="94" y="123"/>
                  <a:pt x="94" y="122"/>
                  <a:pt x="94" y="122"/>
                </a:cubicBezTo>
                <a:cubicBezTo>
                  <a:pt x="94" y="121"/>
                  <a:pt x="94" y="121"/>
                  <a:pt x="94" y="121"/>
                </a:cubicBezTo>
                <a:cubicBezTo>
                  <a:pt x="94" y="120"/>
                  <a:pt x="94" y="120"/>
                  <a:pt x="94" y="120"/>
                </a:cubicBezTo>
                <a:cubicBezTo>
                  <a:pt x="95" y="119"/>
                  <a:pt x="95" y="119"/>
                  <a:pt x="95" y="119"/>
                </a:cubicBezTo>
                <a:cubicBezTo>
                  <a:pt x="95" y="119"/>
                  <a:pt x="96" y="118"/>
                  <a:pt x="96" y="117"/>
                </a:cubicBezTo>
                <a:cubicBezTo>
                  <a:pt x="96" y="117"/>
                  <a:pt x="97" y="115"/>
                  <a:pt x="97" y="115"/>
                </a:cubicBezTo>
                <a:cubicBezTo>
                  <a:pt x="97" y="115"/>
                  <a:pt x="96" y="114"/>
                  <a:pt x="96" y="113"/>
                </a:cubicBezTo>
                <a:cubicBezTo>
                  <a:pt x="95" y="113"/>
                  <a:pt x="95" y="113"/>
                  <a:pt x="96" y="112"/>
                </a:cubicBezTo>
                <a:cubicBezTo>
                  <a:pt x="96" y="112"/>
                  <a:pt x="96" y="111"/>
                  <a:pt x="96" y="111"/>
                </a:cubicBezTo>
                <a:cubicBezTo>
                  <a:pt x="96" y="111"/>
                  <a:pt x="96" y="109"/>
                  <a:pt x="95" y="109"/>
                </a:cubicBezTo>
                <a:cubicBezTo>
                  <a:pt x="95" y="109"/>
                  <a:pt x="93" y="110"/>
                  <a:pt x="93" y="110"/>
                </a:cubicBezTo>
                <a:cubicBezTo>
                  <a:pt x="93" y="110"/>
                  <a:pt x="90" y="109"/>
                  <a:pt x="90" y="109"/>
                </a:cubicBezTo>
                <a:cubicBezTo>
                  <a:pt x="90" y="109"/>
                  <a:pt x="89" y="108"/>
                  <a:pt x="89" y="108"/>
                </a:cubicBezTo>
                <a:cubicBezTo>
                  <a:pt x="89" y="108"/>
                  <a:pt x="89" y="106"/>
                  <a:pt x="88" y="106"/>
                </a:cubicBezTo>
                <a:cubicBezTo>
                  <a:pt x="87" y="105"/>
                  <a:pt x="87" y="106"/>
                  <a:pt x="87" y="106"/>
                </a:cubicBezTo>
                <a:cubicBezTo>
                  <a:pt x="86" y="108"/>
                  <a:pt x="86" y="108"/>
                  <a:pt x="86" y="108"/>
                </a:cubicBezTo>
                <a:cubicBezTo>
                  <a:pt x="86" y="108"/>
                  <a:pt x="84" y="108"/>
                  <a:pt x="83" y="107"/>
                </a:cubicBezTo>
                <a:cubicBezTo>
                  <a:pt x="83" y="107"/>
                  <a:pt x="82" y="107"/>
                  <a:pt x="82" y="107"/>
                </a:cubicBezTo>
                <a:cubicBezTo>
                  <a:pt x="81" y="107"/>
                  <a:pt x="81" y="106"/>
                  <a:pt x="81" y="105"/>
                </a:cubicBezTo>
                <a:cubicBezTo>
                  <a:pt x="80" y="104"/>
                  <a:pt x="80" y="105"/>
                  <a:pt x="79" y="105"/>
                </a:cubicBezTo>
                <a:cubicBezTo>
                  <a:pt x="79" y="105"/>
                  <a:pt x="77" y="105"/>
                  <a:pt x="77" y="105"/>
                </a:cubicBezTo>
                <a:cubicBezTo>
                  <a:pt x="77" y="105"/>
                  <a:pt x="75" y="103"/>
                  <a:pt x="75" y="103"/>
                </a:cubicBezTo>
                <a:cubicBezTo>
                  <a:pt x="75" y="102"/>
                  <a:pt x="74" y="102"/>
                  <a:pt x="74" y="102"/>
                </a:cubicBezTo>
                <a:cubicBezTo>
                  <a:pt x="74" y="102"/>
                  <a:pt x="72" y="103"/>
                  <a:pt x="72" y="103"/>
                </a:cubicBezTo>
                <a:cubicBezTo>
                  <a:pt x="72" y="104"/>
                  <a:pt x="72" y="104"/>
                  <a:pt x="72" y="104"/>
                </a:cubicBezTo>
                <a:cubicBezTo>
                  <a:pt x="71" y="107"/>
                  <a:pt x="71" y="107"/>
                  <a:pt x="71" y="107"/>
                </a:cubicBezTo>
                <a:cubicBezTo>
                  <a:pt x="68" y="109"/>
                  <a:pt x="68" y="109"/>
                  <a:pt x="68" y="109"/>
                </a:cubicBezTo>
                <a:cubicBezTo>
                  <a:pt x="68" y="109"/>
                  <a:pt x="65" y="109"/>
                  <a:pt x="64" y="108"/>
                </a:cubicBezTo>
                <a:cubicBezTo>
                  <a:pt x="64" y="108"/>
                  <a:pt x="64" y="108"/>
                  <a:pt x="63" y="108"/>
                </a:cubicBezTo>
                <a:cubicBezTo>
                  <a:pt x="62" y="108"/>
                  <a:pt x="62" y="108"/>
                  <a:pt x="62" y="108"/>
                </a:cubicBezTo>
                <a:cubicBezTo>
                  <a:pt x="62" y="108"/>
                  <a:pt x="60" y="109"/>
                  <a:pt x="60" y="109"/>
                </a:cubicBezTo>
                <a:cubicBezTo>
                  <a:pt x="60" y="109"/>
                  <a:pt x="59" y="107"/>
                  <a:pt x="59" y="107"/>
                </a:cubicBezTo>
                <a:cubicBezTo>
                  <a:pt x="59" y="107"/>
                  <a:pt x="57" y="106"/>
                  <a:pt x="57" y="105"/>
                </a:cubicBezTo>
                <a:cubicBezTo>
                  <a:pt x="57" y="105"/>
                  <a:pt x="57" y="106"/>
                  <a:pt x="57" y="106"/>
                </a:cubicBezTo>
                <a:cubicBezTo>
                  <a:pt x="57" y="106"/>
                  <a:pt x="56" y="107"/>
                  <a:pt x="55" y="107"/>
                </a:cubicBezTo>
                <a:cubicBezTo>
                  <a:pt x="55" y="107"/>
                  <a:pt x="54" y="108"/>
                  <a:pt x="54" y="108"/>
                </a:cubicBezTo>
                <a:cubicBezTo>
                  <a:pt x="53" y="108"/>
                  <a:pt x="54" y="106"/>
                  <a:pt x="54" y="106"/>
                </a:cubicBezTo>
                <a:cubicBezTo>
                  <a:pt x="55" y="104"/>
                  <a:pt x="55" y="104"/>
                  <a:pt x="55" y="104"/>
                </a:cubicBezTo>
                <a:cubicBezTo>
                  <a:pt x="55" y="104"/>
                  <a:pt x="52" y="103"/>
                  <a:pt x="52" y="102"/>
                </a:cubicBezTo>
                <a:cubicBezTo>
                  <a:pt x="51" y="102"/>
                  <a:pt x="50" y="101"/>
                  <a:pt x="50" y="101"/>
                </a:cubicBezTo>
                <a:cubicBezTo>
                  <a:pt x="50" y="101"/>
                  <a:pt x="48" y="101"/>
                  <a:pt x="48" y="101"/>
                </a:cubicBezTo>
                <a:cubicBezTo>
                  <a:pt x="46" y="101"/>
                  <a:pt x="46" y="101"/>
                  <a:pt x="46" y="101"/>
                </a:cubicBezTo>
                <a:cubicBezTo>
                  <a:pt x="46" y="101"/>
                  <a:pt x="45" y="101"/>
                  <a:pt x="44" y="102"/>
                </a:cubicBezTo>
                <a:cubicBezTo>
                  <a:pt x="44" y="102"/>
                  <a:pt x="43" y="103"/>
                  <a:pt x="42" y="102"/>
                </a:cubicBezTo>
                <a:cubicBezTo>
                  <a:pt x="42" y="102"/>
                  <a:pt x="43" y="100"/>
                  <a:pt x="43" y="100"/>
                </a:cubicBezTo>
                <a:cubicBezTo>
                  <a:pt x="43" y="100"/>
                  <a:pt x="43" y="98"/>
                  <a:pt x="43" y="98"/>
                </a:cubicBezTo>
                <a:cubicBezTo>
                  <a:pt x="42" y="97"/>
                  <a:pt x="42" y="99"/>
                  <a:pt x="42" y="99"/>
                </a:cubicBezTo>
                <a:cubicBezTo>
                  <a:pt x="42" y="99"/>
                  <a:pt x="40" y="100"/>
                  <a:pt x="39" y="101"/>
                </a:cubicBezTo>
                <a:cubicBezTo>
                  <a:pt x="39" y="101"/>
                  <a:pt x="38" y="101"/>
                  <a:pt x="38" y="101"/>
                </a:cubicBezTo>
                <a:cubicBezTo>
                  <a:pt x="37" y="101"/>
                  <a:pt x="36" y="102"/>
                  <a:pt x="34" y="102"/>
                </a:cubicBezTo>
                <a:cubicBezTo>
                  <a:pt x="33" y="102"/>
                  <a:pt x="32" y="103"/>
                  <a:pt x="32" y="102"/>
                </a:cubicBezTo>
                <a:cubicBezTo>
                  <a:pt x="31" y="102"/>
                  <a:pt x="31" y="101"/>
                  <a:pt x="31" y="101"/>
                </a:cubicBezTo>
                <a:cubicBezTo>
                  <a:pt x="31" y="99"/>
                  <a:pt x="31" y="99"/>
                  <a:pt x="31" y="99"/>
                </a:cubicBezTo>
                <a:cubicBezTo>
                  <a:pt x="31" y="99"/>
                  <a:pt x="30" y="98"/>
                  <a:pt x="30" y="97"/>
                </a:cubicBezTo>
                <a:cubicBezTo>
                  <a:pt x="29" y="96"/>
                  <a:pt x="30" y="96"/>
                  <a:pt x="30" y="95"/>
                </a:cubicBezTo>
                <a:cubicBezTo>
                  <a:pt x="30" y="95"/>
                  <a:pt x="32" y="94"/>
                  <a:pt x="32" y="94"/>
                </a:cubicBezTo>
                <a:cubicBezTo>
                  <a:pt x="32" y="93"/>
                  <a:pt x="33" y="93"/>
                  <a:pt x="33" y="93"/>
                </a:cubicBezTo>
                <a:cubicBezTo>
                  <a:pt x="36" y="92"/>
                  <a:pt x="36" y="92"/>
                  <a:pt x="36" y="92"/>
                </a:cubicBezTo>
                <a:cubicBezTo>
                  <a:pt x="36" y="92"/>
                  <a:pt x="36" y="89"/>
                  <a:pt x="36" y="88"/>
                </a:cubicBezTo>
                <a:cubicBezTo>
                  <a:pt x="36" y="88"/>
                  <a:pt x="36" y="88"/>
                  <a:pt x="35" y="88"/>
                </a:cubicBezTo>
                <a:cubicBezTo>
                  <a:pt x="34" y="88"/>
                  <a:pt x="34" y="87"/>
                  <a:pt x="34" y="87"/>
                </a:cubicBezTo>
                <a:cubicBezTo>
                  <a:pt x="34" y="87"/>
                  <a:pt x="34" y="85"/>
                  <a:pt x="34" y="85"/>
                </a:cubicBezTo>
                <a:cubicBezTo>
                  <a:pt x="33" y="83"/>
                  <a:pt x="33" y="83"/>
                  <a:pt x="33" y="83"/>
                </a:cubicBezTo>
                <a:cubicBezTo>
                  <a:pt x="29" y="84"/>
                  <a:pt x="29" y="84"/>
                  <a:pt x="29" y="84"/>
                </a:cubicBezTo>
                <a:cubicBezTo>
                  <a:pt x="29" y="84"/>
                  <a:pt x="27" y="85"/>
                  <a:pt x="26" y="85"/>
                </a:cubicBezTo>
                <a:cubicBezTo>
                  <a:pt x="26" y="85"/>
                  <a:pt x="24" y="85"/>
                  <a:pt x="24" y="85"/>
                </a:cubicBezTo>
                <a:cubicBezTo>
                  <a:pt x="23" y="85"/>
                  <a:pt x="22" y="84"/>
                  <a:pt x="22" y="84"/>
                </a:cubicBezTo>
                <a:cubicBezTo>
                  <a:pt x="22" y="84"/>
                  <a:pt x="18" y="85"/>
                  <a:pt x="18" y="85"/>
                </a:cubicBezTo>
                <a:cubicBezTo>
                  <a:pt x="18" y="85"/>
                  <a:pt x="17" y="85"/>
                  <a:pt x="17" y="85"/>
                </a:cubicBezTo>
                <a:cubicBezTo>
                  <a:pt x="15" y="85"/>
                  <a:pt x="15" y="85"/>
                  <a:pt x="15" y="85"/>
                </a:cubicBezTo>
                <a:cubicBezTo>
                  <a:pt x="13" y="86"/>
                  <a:pt x="13" y="86"/>
                  <a:pt x="13" y="86"/>
                </a:cubicBezTo>
                <a:cubicBezTo>
                  <a:pt x="12" y="87"/>
                  <a:pt x="12" y="87"/>
                  <a:pt x="12" y="87"/>
                </a:cubicBezTo>
                <a:cubicBezTo>
                  <a:pt x="12" y="87"/>
                  <a:pt x="11" y="88"/>
                  <a:pt x="11" y="88"/>
                </a:cubicBezTo>
                <a:cubicBezTo>
                  <a:pt x="10" y="88"/>
                  <a:pt x="9" y="88"/>
                  <a:pt x="8" y="88"/>
                </a:cubicBezTo>
                <a:cubicBezTo>
                  <a:pt x="8" y="88"/>
                  <a:pt x="7" y="89"/>
                  <a:pt x="7" y="89"/>
                </a:cubicBezTo>
                <a:cubicBezTo>
                  <a:pt x="7" y="89"/>
                  <a:pt x="5" y="90"/>
                  <a:pt x="4" y="91"/>
                </a:cubicBezTo>
                <a:cubicBezTo>
                  <a:pt x="3" y="86"/>
                  <a:pt x="3" y="86"/>
                  <a:pt x="3" y="86"/>
                </a:cubicBezTo>
                <a:cubicBezTo>
                  <a:pt x="6" y="77"/>
                  <a:pt x="6" y="77"/>
                  <a:pt x="6" y="77"/>
                </a:cubicBezTo>
                <a:cubicBezTo>
                  <a:pt x="11" y="73"/>
                  <a:pt x="11" y="73"/>
                  <a:pt x="11" y="73"/>
                </a:cubicBezTo>
                <a:cubicBezTo>
                  <a:pt x="13" y="65"/>
                  <a:pt x="13" y="65"/>
                  <a:pt x="13" y="65"/>
                </a:cubicBezTo>
                <a:cubicBezTo>
                  <a:pt x="10" y="62"/>
                  <a:pt x="10" y="62"/>
                  <a:pt x="10" y="62"/>
                </a:cubicBezTo>
                <a:cubicBezTo>
                  <a:pt x="10" y="59"/>
                  <a:pt x="19" y="53"/>
                  <a:pt x="18" y="50"/>
                </a:cubicBezTo>
                <a:cubicBezTo>
                  <a:pt x="17" y="47"/>
                  <a:pt x="6" y="56"/>
                  <a:pt x="5" y="53"/>
                </a:cubicBezTo>
                <a:cubicBezTo>
                  <a:pt x="4" y="47"/>
                  <a:pt x="7" y="48"/>
                  <a:pt x="12" y="43"/>
                </a:cubicBezTo>
                <a:cubicBezTo>
                  <a:pt x="6" y="41"/>
                  <a:pt x="6" y="41"/>
                  <a:pt x="6" y="41"/>
                </a:cubicBezTo>
                <a:cubicBezTo>
                  <a:pt x="6" y="35"/>
                  <a:pt x="6" y="35"/>
                  <a:pt x="6" y="35"/>
                </a:cubicBezTo>
                <a:cubicBezTo>
                  <a:pt x="2" y="33"/>
                  <a:pt x="2" y="33"/>
                  <a:pt x="2" y="33"/>
                </a:cubicBezTo>
                <a:cubicBezTo>
                  <a:pt x="2" y="33"/>
                  <a:pt x="3" y="30"/>
                  <a:pt x="3" y="27"/>
                </a:cubicBezTo>
                <a:cubicBezTo>
                  <a:pt x="3" y="24"/>
                  <a:pt x="6" y="23"/>
                  <a:pt x="6" y="23"/>
                </a:cubicBezTo>
                <a:cubicBezTo>
                  <a:pt x="9" y="22"/>
                  <a:pt x="11" y="20"/>
                  <a:pt x="14" y="18"/>
                </a:cubicBezTo>
                <a:cubicBezTo>
                  <a:pt x="17" y="14"/>
                  <a:pt x="20" y="16"/>
                  <a:pt x="22" y="15"/>
                </a:cubicBezTo>
                <a:cubicBezTo>
                  <a:pt x="25" y="13"/>
                  <a:pt x="25" y="15"/>
                  <a:pt x="35" y="17"/>
                </a:cubicBezTo>
                <a:cubicBezTo>
                  <a:pt x="37" y="16"/>
                  <a:pt x="41" y="16"/>
                  <a:pt x="42" y="14"/>
                </a:cubicBezTo>
                <a:cubicBezTo>
                  <a:pt x="44" y="12"/>
                  <a:pt x="47" y="13"/>
                  <a:pt x="47" y="9"/>
                </a:cubicBezTo>
                <a:cubicBezTo>
                  <a:pt x="48" y="3"/>
                  <a:pt x="59" y="7"/>
                  <a:pt x="59" y="5"/>
                </a:cubicBezTo>
                <a:cubicBezTo>
                  <a:pt x="61" y="5"/>
                  <a:pt x="63" y="0"/>
                  <a:pt x="68" y="0"/>
                </a:cubicBezTo>
                <a:cubicBezTo>
                  <a:pt x="72" y="1"/>
                  <a:pt x="73" y="2"/>
                  <a:pt x="76" y="3"/>
                </a:cubicBezTo>
                <a:cubicBezTo>
                  <a:pt x="87" y="10"/>
                  <a:pt x="82" y="14"/>
                  <a:pt x="95" y="18"/>
                </a:cubicBezTo>
                <a:cubicBezTo>
                  <a:pt x="106" y="21"/>
                  <a:pt x="119" y="24"/>
                  <a:pt x="130" y="26"/>
                </a:cubicBezTo>
                <a:cubicBezTo>
                  <a:pt x="140" y="27"/>
                  <a:pt x="150" y="31"/>
                  <a:pt x="160" y="35"/>
                </a:cubicBezTo>
                <a:cubicBezTo>
                  <a:pt x="160" y="35"/>
                  <a:pt x="197" y="52"/>
                  <a:pt x="198" y="53"/>
                </a:cubicBezTo>
                <a:cubicBezTo>
                  <a:pt x="199" y="53"/>
                  <a:pt x="220" y="49"/>
                  <a:pt x="221" y="49"/>
                </a:cubicBezTo>
                <a:cubicBezTo>
                  <a:pt x="222" y="49"/>
                  <a:pt x="229" y="50"/>
                  <a:pt x="234" y="53"/>
                </a:cubicBezTo>
                <a:cubicBezTo>
                  <a:pt x="237" y="56"/>
                  <a:pt x="247" y="63"/>
                  <a:pt x="247" y="63"/>
                </a:cubicBezTo>
                <a:cubicBezTo>
                  <a:pt x="249" y="64"/>
                  <a:pt x="261" y="62"/>
                  <a:pt x="261" y="62"/>
                </a:cubicBezTo>
                <a:cubicBezTo>
                  <a:pt x="269" y="62"/>
                  <a:pt x="276" y="71"/>
                  <a:pt x="280" y="72"/>
                </a:cubicBezTo>
                <a:cubicBezTo>
                  <a:pt x="285" y="73"/>
                  <a:pt x="297" y="67"/>
                  <a:pt x="302" y="72"/>
                </a:cubicBezTo>
                <a:cubicBezTo>
                  <a:pt x="302" y="72"/>
                  <a:pt x="312" y="73"/>
                  <a:pt x="313" y="78"/>
                </a:cubicBezTo>
                <a:cubicBezTo>
                  <a:pt x="315" y="83"/>
                  <a:pt x="319" y="91"/>
                  <a:pt x="319" y="91"/>
                </a:cubicBezTo>
                <a:cubicBezTo>
                  <a:pt x="332" y="96"/>
                  <a:pt x="332" y="96"/>
                  <a:pt x="332" y="96"/>
                </a:cubicBezTo>
                <a:cubicBezTo>
                  <a:pt x="332" y="96"/>
                  <a:pt x="339" y="102"/>
                  <a:pt x="340" y="104"/>
                </a:cubicBezTo>
                <a:cubicBezTo>
                  <a:pt x="341" y="105"/>
                  <a:pt x="356" y="110"/>
                  <a:pt x="356" y="110"/>
                </a:cubicBezTo>
                <a:cubicBezTo>
                  <a:pt x="366" y="119"/>
                  <a:pt x="366" y="119"/>
                  <a:pt x="366" y="119"/>
                </a:cubicBezTo>
                <a:cubicBezTo>
                  <a:pt x="381" y="119"/>
                  <a:pt x="381" y="119"/>
                  <a:pt x="381" y="119"/>
                </a:cubicBezTo>
                <a:cubicBezTo>
                  <a:pt x="391" y="121"/>
                  <a:pt x="391" y="121"/>
                  <a:pt x="391" y="121"/>
                </a:cubicBezTo>
                <a:cubicBezTo>
                  <a:pt x="396" y="115"/>
                  <a:pt x="396" y="115"/>
                  <a:pt x="396" y="115"/>
                </a:cubicBezTo>
                <a:cubicBezTo>
                  <a:pt x="396" y="115"/>
                  <a:pt x="421" y="127"/>
                  <a:pt x="422" y="127"/>
                </a:cubicBezTo>
                <a:cubicBezTo>
                  <a:pt x="423" y="127"/>
                  <a:pt x="423" y="130"/>
                  <a:pt x="424" y="133"/>
                </a:cubicBezTo>
                <a:cubicBezTo>
                  <a:pt x="424" y="134"/>
                  <a:pt x="424" y="134"/>
                  <a:pt x="424" y="134"/>
                </a:cubicBezTo>
                <a:cubicBezTo>
                  <a:pt x="423" y="134"/>
                  <a:pt x="424" y="134"/>
                  <a:pt x="424" y="134"/>
                </a:cubicBezTo>
                <a:cubicBezTo>
                  <a:pt x="424" y="134"/>
                  <a:pt x="424" y="134"/>
                  <a:pt x="424" y="134"/>
                </a:cubicBezTo>
                <a:cubicBezTo>
                  <a:pt x="424" y="136"/>
                  <a:pt x="424" y="136"/>
                  <a:pt x="424" y="136"/>
                </a:cubicBezTo>
                <a:cubicBezTo>
                  <a:pt x="424" y="137"/>
                  <a:pt x="424" y="137"/>
                  <a:pt x="424" y="137"/>
                </a:cubicBezTo>
                <a:cubicBezTo>
                  <a:pt x="423" y="137"/>
                  <a:pt x="423" y="137"/>
                  <a:pt x="423" y="137"/>
                </a:cubicBezTo>
                <a:cubicBezTo>
                  <a:pt x="423" y="137"/>
                  <a:pt x="423" y="137"/>
                  <a:pt x="423" y="137"/>
                </a:cubicBezTo>
                <a:cubicBezTo>
                  <a:pt x="424" y="138"/>
                  <a:pt x="424" y="138"/>
                  <a:pt x="424" y="138"/>
                </a:cubicBezTo>
                <a:cubicBezTo>
                  <a:pt x="424" y="138"/>
                  <a:pt x="424" y="138"/>
                  <a:pt x="424" y="138"/>
                </a:cubicBezTo>
                <a:cubicBezTo>
                  <a:pt x="424" y="138"/>
                  <a:pt x="424" y="138"/>
                  <a:pt x="424" y="139"/>
                </a:cubicBezTo>
                <a:cubicBezTo>
                  <a:pt x="424" y="139"/>
                  <a:pt x="424" y="139"/>
                  <a:pt x="424" y="139"/>
                </a:cubicBezTo>
                <a:cubicBezTo>
                  <a:pt x="424" y="139"/>
                  <a:pt x="424" y="139"/>
                  <a:pt x="424" y="140"/>
                </a:cubicBezTo>
                <a:cubicBezTo>
                  <a:pt x="424" y="140"/>
                  <a:pt x="424" y="140"/>
                  <a:pt x="424" y="140"/>
                </a:cubicBezTo>
                <a:cubicBezTo>
                  <a:pt x="425" y="140"/>
                  <a:pt x="425" y="140"/>
                  <a:pt x="425" y="140"/>
                </a:cubicBezTo>
                <a:cubicBezTo>
                  <a:pt x="425" y="140"/>
                  <a:pt x="425" y="140"/>
                  <a:pt x="425" y="140"/>
                </a:cubicBezTo>
                <a:cubicBezTo>
                  <a:pt x="425" y="140"/>
                  <a:pt x="426" y="141"/>
                  <a:pt x="426" y="141"/>
                </a:cubicBezTo>
                <a:cubicBezTo>
                  <a:pt x="426" y="141"/>
                  <a:pt x="426" y="141"/>
                  <a:pt x="427" y="141"/>
                </a:cubicBezTo>
                <a:cubicBezTo>
                  <a:pt x="427" y="141"/>
                  <a:pt x="427" y="141"/>
                  <a:pt x="428" y="141"/>
                </a:cubicBezTo>
                <a:cubicBezTo>
                  <a:pt x="428" y="141"/>
                  <a:pt x="428" y="141"/>
                  <a:pt x="428" y="141"/>
                </a:cubicBezTo>
                <a:cubicBezTo>
                  <a:pt x="428" y="141"/>
                  <a:pt x="429" y="141"/>
                  <a:pt x="429" y="140"/>
                </a:cubicBezTo>
                <a:cubicBezTo>
                  <a:pt x="442" y="143"/>
                  <a:pt x="442" y="143"/>
                  <a:pt x="442" y="143"/>
                </a:cubicBezTo>
                <a:cubicBezTo>
                  <a:pt x="445" y="144"/>
                  <a:pt x="445" y="146"/>
                  <a:pt x="448" y="148"/>
                </a:cubicBezTo>
                <a:cubicBezTo>
                  <a:pt x="456" y="145"/>
                  <a:pt x="456" y="145"/>
                  <a:pt x="456" y="145"/>
                </a:cubicBezTo>
                <a:cubicBezTo>
                  <a:pt x="466" y="152"/>
                  <a:pt x="466" y="152"/>
                  <a:pt x="466" y="152"/>
                </a:cubicBezTo>
                <a:cubicBezTo>
                  <a:pt x="475" y="149"/>
                  <a:pt x="475" y="149"/>
                  <a:pt x="475" y="149"/>
                </a:cubicBezTo>
                <a:cubicBezTo>
                  <a:pt x="484" y="149"/>
                  <a:pt x="484" y="149"/>
                  <a:pt x="484" y="149"/>
                </a:cubicBezTo>
                <a:cubicBezTo>
                  <a:pt x="484" y="147"/>
                  <a:pt x="505" y="149"/>
                  <a:pt x="496" y="159"/>
                </a:cubicBezTo>
                <a:close/>
                <a:moveTo>
                  <a:pt x="506" y="281"/>
                </a:moveTo>
                <a:cubicBezTo>
                  <a:pt x="506" y="281"/>
                  <a:pt x="506" y="281"/>
                  <a:pt x="506" y="281"/>
                </a:cubicBezTo>
                <a:cubicBezTo>
                  <a:pt x="506" y="287"/>
                  <a:pt x="516" y="285"/>
                  <a:pt x="521" y="289"/>
                </a:cubicBezTo>
                <a:cubicBezTo>
                  <a:pt x="523" y="291"/>
                  <a:pt x="521" y="296"/>
                  <a:pt x="524" y="297"/>
                </a:cubicBezTo>
                <a:cubicBezTo>
                  <a:pt x="531" y="303"/>
                  <a:pt x="534" y="292"/>
                  <a:pt x="528" y="281"/>
                </a:cubicBezTo>
                <a:cubicBezTo>
                  <a:pt x="526" y="279"/>
                  <a:pt x="523" y="279"/>
                  <a:pt x="520" y="279"/>
                </a:cubicBezTo>
                <a:cubicBezTo>
                  <a:pt x="515" y="279"/>
                  <a:pt x="505" y="276"/>
                  <a:pt x="506" y="281"/>
                </a:cubicBezTo>
                <a:close/>
                <a:moveTo>
                  <a:pt x="448" y="300"/>
                </a:moveTo>
                <a:cubicBezTo>
                  <a:pt x="448" y="300"/>
                  <a:pt x="448" y="300"/>
                  <a:pt x="448" y="300"/>
                </a:cubicBezTo>
                <a:cubicBezTo>
                  <a:pt x="452" y="301"/>
                  <a:pt x="456" y="297"/>
                  <a:pt x="460" y="299"/>
                </a:cubicBezTo>
                <a:cubicBezTo>
                  <a:pt x="462" y="301"/>
                  <a:pt x="461" y="305"/>
                  <a:pt x="462" y="308"/>
                </a:cubicBezTo>
                <a:cubicBezTo>
                  <a:pt x="456" y="314"/>
                  <a:pt x="472" y="313"/>
                  <a:pt x="473" y="313"/>
                </a:cubicBezTo>
                <a:cubicBezTo>
                  <a:pt x="473" y="315"/>
                  <a:pt x="475" y="320"/>
                  <a:pt x="478" y="318"/>
                </a:cubicBezTo>
                <a:cubicBezTo>
                  <a:pt x="494" y="299"/>
                  <a:pt x="494" y="299"/>
                  <a:pt x="494" y="299"/>
                </a:cubicBezTo>
                <a:cubicBezTo>
                  <a:pt x="494" y="297"/>
                  <a:pt x="493" y="295"/>
                  <a:pt x="491" y="295"/>
                </a:cubicBezTo>
                <a:cubicBezTo>
                  <a:pt x="487" y="293"/>
                  <a:pt x="482" y="297"/>
                  <a:pt x="479" y="295"/>
                </a:cubicBezTo>
                <a:cubicBezTo>
                  <a:pt x="476" y="293"/>
                  <a:pt x="482" y="285"/>
                  <a:pt x="478" y="282"/>
                </a:cubicBezTo>
                <a:cubicBezTo>
                  <a:pt x="470" y="276"/>
                  <a:pt x="467" y="283"/>
                  <a:pt x="461" y="288"/>
                </a:cubicBezTo>
                <a:cubicBezTo>
                  <a:pt x="457" y="291"/>
                  <a:pt x="451" y="292"/>
                  <a:pt x="447" y="296"/>
                </a:cubicBezTo>
                <a:cubicBezTo>
                  <a:pt x="446" y="297"/>
                  <a:pt x="447" y="300"/>
                  <a:pt x="448" y="300"/>
                </a:cubicBezTo>
                <a:close/>
                <a:moveTo>
                  <a:pt x="391" y="329"/>
                </a:moveTo>
                <a:cubicBezTo>
                  <a:pt x="391" y="329"/>
                  <a:pt x="391" y="329"/>
                  <a:pt x="391" y="329"/>
                </a:cubicBezTo>
                <a:cubicBezTo>
                  <a:pt x="387" y="332"/>
                  <a:pt x="395" y="337"/>
                  <a:pt x="397" y="337"/>
                </a:cubicBezTo>
                <a:cubicBezTo>
                  <a:pt x="399" y="337"/>
                  <a:pt x="411" y="329"/>
                  <a:pt x="411" y="326"/>
                </a:cubicBezTo>
                <a:cubicBezTo>
                  <a:pt x="410" y="322"/>
                  <a:pt x="405" y="321"/>
                  <a:pt x="402" y="321"/>
                </a:cubicBezTo>
                <a:cubicBezTo>
                  <a:pt x="398" y="322"/>
                  <a:pt x="394" y="326"/>
                  <a:pt x="391" y="329"/>
                </a:cubicBez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
        <p:nvSpPr>
          <p:cNvPr id="18" name="TextBox 17">
            <a:extLst>
              <a:ext uri="{FF2B5EF4-FFF2-40B4-BE49-F238E27FC236}">
                <a16:creationId xmlns:a16="http://schemas.microsoft.com/office/drawing/2014/main" id="{977C41F9-BC0B-5C01-B7BE-4D5AF80E49C9}"/>
              </a:ext>
            </a:extLst>
          </p:cNvPr>
          <p:cNvSpPr txBox="1"/>
          <p:nvPr/>
        </p:nvSpPr>
        <p:spPr>
          <a:xfrm>
            <a:off x="599265" y="8079559"/>
            <a:ext cx="1555016"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8">
                  <a:extLst>
                    <a:ext uri="{A12FA001-AC4F-418D-AE19-62706E023703}">
                      <ahyp:hlinkClr xmlns:ahyp="http://schemas.microsoft.com/office/drawing/2018/hyperlinkcolor" val="tx"/>
                    </a:ext>
                  </a:extLst>
                </a:hlinkClick>
              </a:rPr>
              <a:t>Project Web Page</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30" name="TextBox 29">
            <a:extLst>
              <a:ext uri="{FF2B5EF4-FFF2-40B4-BE49-F238E27FC236}">
                <a16:creationId xmlns:a16="http://schemas.microsoft.com/office/drawing/2014/main" id="{2028DED6-FB1B-7A7B-9D08-385E8EB24A6A}"/>
              </a:ext>
            </a:extLst>
          </p:cNvPr>
          <p:cNvSpPr txBox="1"/>
          <p:nvPr/>
        </p:nvSpPr>
        <p:spPr>
          <a:xfrm>
            <a:off x="442552" y="2872202"/>
            <a:ext cx="4815840" cy="338554"/>
          </a:xfrm>
          <a:prstGeom prst="rect">
            <a:avLst/>
          </a:prstGeom>
          <a:noFill/>
        </p:spPr>
        <p:txBody>
          <a:bodyPr wrap="square">
            <a:spAutoFit/>
          </a:bodyPr>
          <a:lstStyle/>
          <a:p>
            <a:r>
              <a:rPr kumimoji="0" lang="en-US"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Psychosocial Support</a:t>
            </a:r>
            <a:endParaRPr lang="ru-RU" dirty="0"/>
          </a:p>
        </p:txBody>
      </p:sp>
      <p:sp>
        <p:nvSpPr>
          <p:cNvPr id="33" name="TextBox 32">
            <a:extLst>
              <a:ext uri="{FF2B5EF4-FFF2-40B4-BE49-F238E27FC236}">
                <a16:creationId xmlns:a16="http://schemas.microsoft.com/office/drawing/2014/main" id="{F0DC6739-BECB-F0D4-1258-B7D519ED2133}"/>
              </a:ext>
            </a:extLst>
          </p:cNvPr>
          <p:cNvSpPr txBox="1"/>
          <p:nvPr/>
        </p:nvSpPr>
        <p:spPr>
          <a:xfrm>
            <a:off x="599265" y="8419262"/>
            <a:ext cx="1289182"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9">
                  <a:extLst>
                    <a:ext uri="{A12FA001-AC4F-418D-AE19-62706E023703}">
                      <ahyp:hlinkClr xmlns:ahyp="http://schemas.microsoft.com/office/drawing/2018/hyperlinkcolor" val="tx"/>
                    </a:ext>
                  </a:extLst>
                </a:hlinkClick>
              </a:rPr>
              <a:t>Peer Support </a:t>
            </a:r>
            <a:r>
              <a:rPr lang="en-GB" sz="1400" b="1" dirty="0">
                <a:solidFill>
                  <a:srgbClr val="6B9F25"/>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11152809"/>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292</Words>
  <Application>Microsoft Office PowerPoint</Application>
  <PresentationFormat>Произвольный</PresentationFormat>
  <Paragraphs>26</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2026-05-19T08:01:27Z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