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92"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hyperlink" Target="https://web.ub.edu/es" TargetMode="External"/><Relationship Id="rId5" Type="http://schemas.openxmlformats.org/officeDocument/2006/relationships/hyperlink" Target="https://www.tlu.ee/en" TargetMode="Externa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EA86F9-9705-BC89-F399-D537031DBE0C}"/>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C9B8C6C0-B68E-3CE0-0AC3-70B43F599B70}"/>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1FED01D-9A60-187B-65FA-DC58CC872C60}"/>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490240FC-74E6-1B00-735B-5EB3A92728C8}"/>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0EA4B54B-30C4-1204-8A96-205694BD2834}"/>
              </a:ext>
            </a:extLst>
          </p:cNvPr>
          <p:cNvSpPr>
            <a:spLocks noGrp="1"/>
          </p:cNvSpPr>
          <p:nvPr>
            <p:ph type="body" sz="quarter" idx="42"/>
          </p:nvPr>
        </p:nvSpPr>
        <p:spPr>
          <a:xfrm>
            <a:off x="577182" y="4128458"/>
            <a:ext cx="2017711" cy="2573605"/>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3C49E3ED-A168-AAA6-9671-EF91E587EDC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67" name="Прямоугольник 66">
            <a:extLst>
              <a:ext uri="{FF2B5EF4-FFF2-40B4-BE49-F238E27FC236}">
                <a16:creationId xmlns:a16="http://schemas.microsoft.com/office/drawing/2014/main" id="{F508FC11-D062-97E9-8F54-16DDE3785C96}"/>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2E217A7A-EA14-EEE5-E62F-C6515BEAA4DC}"/>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0AAFAEEB-6705-A490-C5C9-42C076B1145C}"/>
              </a:ext>
            </a:extLst>
          </p:cNvPr>
          <p:cNvSpPr/>
          <p:nvPr/>
        </p:nvSpPr>
        <p:spPr>
          <a:xfrm>
            <a:off x="368584" y="3578982"/>
            <a:ext cx="2226309" cy="3285877"/>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FCD11793-A3F1-D420-138E-A62BA801507C}"/>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7D2EE80D-9765-74A5-05A1-946319B6AEFD}"/>
              </a:ext>
            </a:extLst>
          </p:cNvPr>
          <p:cNvSpPr txBox="1"/>
          <p:nvPr/>
        </p:nvSpPr>
        <p:spPr>
          <a:xfrm>
            <a:off x="462680" y="3668815"/>
            <a:ext cx="2052147" cy="3170099"/>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endParaRPr lang="en-US" sz="1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Facilitated group sessions for students, led by a qualified mental health specialist. They gather around 20 students to discuss wellbeing, stress, and coping strategies in a supportive environment. They provide early, low-threshold mental health support, reducing wait times for individual counselling. They also foster peer connection and community.</a:t>
            </a:r>
            <a:endParaRPr lang="en-IE"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5D497EC2-80A0-5EF7-C6A7-FFCBE24B5232}"/>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24061A4-E64E-EF88-9549-34F475FBB3ED}"/>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FDB16441-CE99-01E9-7F41-F50AEF989C74}"/>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B2B8FFA7-D29F-F7A9-F03E-4AA9F17E8AB7}"/>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B6F5224C-EBE3-D866-AD80-05D0C5BCEF70}"/>
              </a:ext>
            </a:extLst>
          </p:cNvPr>
          <p:cNvSpPr>
            <a:spLocks noGrp="1"/>
          </p:cNvSpPr>
          <p:nvPr>
            <p:ph type="body" sz="quarter" idx="30"/>
          </p:nvPr>
        </p:nvSpPr>
        <p:spPr>
          <a:xfrm>
            <a:off x="409963" y="2098163"/>
            <a:ext cx="3244529" cy="1154516"/>
          </a:xfrm>
        </p:spPr>
        <p:txBody>
          <a:bodyPr>
            <a:normAutofit lnSpcReduction="10000"/>
          </a:bodyPr>
          <a:lstStyle/>
          <a:p>
            <a:pPr>
              <a:spcBef>
                <a:spcPts val="1200"/>
              </a:spcBef>
            </a:pPr>
            <a:r>
              <a:rPr lang="en-US" dirty="0"/>
              <a:t>Tallinn University</a:t>
            </a:r>
            <a:br>
              <a:rPr lang="en-US" dirty="0"/>
            </a:br>
            <a:r>
              <a:rPr lang="fr-FR" dirty="0"/>
              <a:t>x ESU</a:t>
            </a:r>
          </a:p>
          <a:p>
            <a:pPr>
              <a:spcBef>
                <a:spcPts val="1200"/>
              </a:spcBef>
            </a:pPr>
            <a:r>
              <a:rPr lang="en-US" sz="1600" dirty="0"/>
              <a:t>Group Sessions for Mental Health</a:t>
            </a:r>
            <a:endParaRPr lang="fr-FR" sz="1600" dirty="0"/>
          </a:p>
        </p:txBody>
      </p:sp>
      <p:sp>
        <p:nvSpPr>
          <p:cNvPr id="21" name="TextBox 20">
            <a:extLst>
              <a:ext uri="{FF2B5EF4-FFF2-40B4-BE49-F238E27FC236}">
                <a16:creationId xmlns:a16="http://schemas.microsoft.com/office/drawing/2014/main" id="{DE563854-79CC-69E7-2407-4F29EE65B1B5}"/>
              </a:ext>
            </a:extLst>
          </p:cNvPr>
          <p:cNvSpPr txBox="1"/>
          <p:nvPr/>
        </p:nvSpPr>
        <p:spPr>
          <a:xfrm>
            <a:off x="1752600" y="1363731"/>
            <a:ext cx="1664239"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ESTONIA</a:t>
            </a:r>
          </a:p>
        </p:txBody>
      </p:sp>
      <p:sp>
        <p:nvSpPr>
          <p:cNvPr id="22" name="Text Placeholder 19">
            <a:extLst>
              <a:ext uri="{FF2B5EF4-FFF2-40B4-BE49-F238E27FC236}">
                <a16:creationId xmlns:a16="http://schemas.microsoft.com/office/drawing/2014/main" id="{AC905E43-2C9F-2924-3DA4-AD99A8898B22}"/>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8EF52D4A-6DFD-1849-6B97-5FF7875314DC}"/>
              </a:ext>
            </a:extLst>
          </p:cNvPr>
          <p:cNvSpPr txBox="1"/>
          <p:nvPr/>
        </p:nvSpPr>
        <p:spPr>
          <a:xfrm>
            <a:off x="5589553" y="2113403"/>
            <a:ext cx="2020401" cy="523220"/>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Wellbeing Program </a:t>
            </a:r>
            <a:b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br>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and Student Support</a:t>
            </a:r>
          </a:p>
        </p:txBody>
      </p:sp>
      <p:sp>
        <p:nvSpPr>
          <p:cNvPr id="29" name="TextBox 28">
            <a:extLst>
              <a:ext uri="{FF2B5EF4-FFF2-40B4-BE49-F238E27FC236}">
                <a16:creationId xmlns:a16="http://schemas.microsoft.com/office/drawing/2014/main" id="{D09A3CFB-0292-0A2F-D6E9-58716A89F8E3}"/>
              </a:ext>
            </a:extLst>
          </p:cNvPr>
          <p:cNvSpPr txBox="1"/>
          <p:nvPr/>
        </p:nvSpPr>
        <p:spPr>
          <a:xfrm>
            <a:off x="5587629" y="2671187"/>
            <a:ext cx="1972046"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a:t>
            </a:r>
          </a:p>
        </p:txBody>
      </p:sp>
      <p:sp>
        <p:nvSpPr>
          <p:cNvPr id="48" name="Rounded Rectangle 45">
            <a:extLst>
              <a:ext uri="{FF2B5EF4-FFF2-40B4-BE49-F238E27FC236}">
                <a16:creationId xmlns:a16="http://schemas.microsoft.com/office/drawing/2014/main" id="{32626F9C-022E-63D4-BE53-FD657FC1F657}"/>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1B74BF75-8D81-6187-541E-A4D801AF0D21}"/>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AB085A0C-3EF6-EE8A-BFC9-220C05CA0893}"/>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50" name="Rectangle 49">
            <a:extLst>
              <a:ext uri="{FF2B5EF4-FFF2-40B4-BE49-F238E27FC236}">
                <a16:creationId xmlns:a16="http://schemas.microsoft.com/office/drawing/2014/main" id="{564D4433-8C2C-F8AE-C1EC-903057477972}"/>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5254C6E3-29F4-9D65-09CD-46408B46B583}"/>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2DE313AB-2846-CC3D-0C9A-78081DD38951}"/>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7C72C1C5-ABE2-95F9-0D83-212E39A11B6B}"/>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AF29161A-7380-CDA0-526C-5C845FFB5E00}"/>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6FDCCC5E-2727-D8AC-E846-D090C445A3BA}"/>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131AC935-D37A-A788-BFE9-285EABB0F4C2}"/>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650F0F9E-A3FE-1790-378C-A68F9A0EC8B4}"/>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8781ED2E-30DA-5FBE-322D-4F6E3631F26B}"/>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FBC46132-D9D7-F9B9-4F02-F7362488062E}"/>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5F2DC8A8-261D-08F4-7767-1584325DC76D}"/>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C94FB87A-2F65-F5EB-5837-C3518DE50A38}"/>
              </a:ext>
            </a:extLst>
          </p:cNvPr>
          <p:cNvSpPr txBox="1"/>
          <p:nvPr/>
        </p:nvSpPr>
        <p:spPr>
          <a:xfrm>
            <a:off x="584025" y="7759519"/>
            <a:ext cx="1247407"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Website</a:t>
            </a:r>
            <a:r>
              <a:rPr lang="en-GB" sz="1400" b="1" dirty="0">
                <a:solidFill>
                  <a:srgbClr val="6B9F25"/>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2" name="Rectangle 2">
            <a:extLst>
              <a:ext uri="{FF2B5EF4-FFF2-40B4-BE49-F238E27FC236}">
                <a16:creationId xmlns:a16="http://schemas.microsoft.com/office/drawing/2014/main" id="{46CF84B5-ACA7-1531-6D56-F849FE15C849}"/>
              </a:ext>
            </a:extLst>
          </p:cNvPr>
          <p:cNvSpPr/>
          <p:nvPr/>
        </p:nvSpPr>
        <p:spPr>
          <a:xfrm>
            <a:off x="2618452" y="3824912"/>
            <a:ext cx="4966271" cy="669794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5">
            <a:extLst>
              <a:ext uri="{FF2B5EF4-FFF2-40B4-BE49-F238E27FC236}">
                <a16:creationId xmlns:a16="http://schemas.microsoft.com/office/drawing/2014/main" id="{AC8568AA-2DAF-A7D5-A4AA-F74D95E7A5FB}"/>
              </a:ext>
            </a:extLst>
          </p:cNvPr>
          <p:cNvSpPr txBox="1">
            <a:spLocks/>
          </p:cNvSpPr>
          <p:nvPr/>
        </p:nvSpPr>
        <p:spPr>
          <a:xfrm>
            <a:off x="2797276" y="6844892"/>
            <a:ext cx="4490055" cy="1207529"/>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sz="900" dirty="0">
                <a:solidFill>
                  <a:schemeClr val="bg1"/>
                </a:solidFill>
              </a:rPr>
              <a:t>This initiative improves mental health access by providing early intervention and reducing wait times for individual appointments. Group sessions allow one specialist to support multiple students efficiently, optimizing limited resources. Peer interaction also normalizes mental health challenges, reduces stigma, and fosters a sense of belonging.</a:t>
            </a:r>
          </a:p>
        </p:txBody>
      </p:sp>
      <p:sp>
        <p:nvSpPr>
          <p:cNvPr id="5" name="Rectangle 6">
            <a:extLst>
              <a:ext uri="{FF2B5EF4-FFF2-40B4-BE49-F238E27FC236}">
                <a16:creationId xmlns:a16="http://schemas.microsoft.com/office/drawing/2014/main" id="{81406EBC-7F5B-EBC8-8D60-32FD348E5214}"/>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5">
            <a:extLst>
              <a:ext uri="{FF2B5EF4-FFF2-40B4-BE49-F238E27FC236}">
                <a16:creationId xmlns:a16="http://schemas.microsoft.com/office/drawing/2014/main" id="{B273AB38-3146-66F0-245A-9AA913B7EF02}"/>
              </a:ext>
            </a:extLst>
          </p:cNvPr>
          <p:cNvSpPr txBox="1">
            <a:spLocks/>
          </p:cNvSpPr>
          <p:nvPr/>
        </p:nvSpPr>
        <p:spPr>
          <a:xfrm>
            <a:off x="2797276" y="9667295"/>
            <a:ext cx="4577403" cy="605438"/>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sz="900" dirty="0">
                <a:solidFill>
                  <a:schemeClr val="bg1"/>
                </a:solidFill>
              </a:rPr>
              <a:t>This practice can be adopted by other institutions if a qualified mental health professional and suitable space are available, with institutional support for coordination and referrals. It works best as a complement to one-to-one counselling, though it may face limits like staff capacity, confidentiality, or student engagement.</a:t>
            </a:r>
          </a:p>
        </p:txBody>
      </p:sp>
      <p:sp>
        <p:nvSpPr>
          <p:cNvPr id="25" name="Text Placeholder 5">
            <a:extLst>
              <a:ext uri="{FF2B5EF4-FFF2-40B4-BE49-F238E27FC236}">
                <a16:creationId xmlns:a16="http://schemas.microsoft.com/office/drawing/2014/main" id="{C1F104AB-32FB-5BC2-F628-3B9913DA1FD8}"/>
              </a:ext>
            </a:extLst>
          </p:cNvPr>
          <p:cNvSpPr txBox="1">
            <a:spLocks/>
          </p:cNvSpPr>
          <p:nvPr/>
        </p:nvSpPr>
        <p:spPr>
          <a:xfrm>
            <a:off x="2797275" y="4264390"/>
            <a:ext cx="4473558" cy="854673"/>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sz="900" dirty="0">
                <a:solidFill>
                  <a:schemeClr val="bg1"/>
                </a:solidFill>
              </a:rPr>
              <a:t>The sessions are facilitated by a qualified mental health specialist employed or contracted by the university, who is responsible for designing and moderating the group discussions, ensuring a safe and confidential environment, and providing professional guidance. University staff support the initiative through coordination, communication with students, and referral to individual counselling services where needed.</a:t>
            </a:r>
          </a:p>
        </p:txBody>
      </p:sp>
      <p:sp>
        <p:nvSpPr>
          <p:cNvPr id="34" name="Text Placeholder 5">
            <a:extLst>
              <a:ext uri="{FF2B5EF4-FFF2-40B4-BE49-F238E27FC236}">
                <a16:creationId xmlns:a16="http://schemas.microsoft.com/office/drawing/2014/main" id="{17F84290-91DA-4DAF-B6B6-576612910094}"/>
              </a:ext>
            </a:extLst>
          </p:cNvPr>
          <p:cNvSpPr txBox="1">
            <a:spLocks/>
          </p:cNvSpPr>
          <p:nvPr/>
        </p:nvSpPr>
        <p:spPr>
          <a:xfrm>
            <a:off x="2797276" y="8171957"/>
            <a:ext cx="4545939" cy="751136"/>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sz="900" dirty="0">
                <a:solidFill>
                  <a:schemeClr val="bg1"/>
                </a:solidFill>
              </a:rPr>
              <a:t>Medium transferability. While no formal evaluation has yet been conducted, the initiative shows clear signs of positive impact. Student interest and participation have increased with each successive session, indicating growing demand and perceived value among students. Feedback from participants suggests that the sessions respond to unmet needs for timely mental health support and complement existing individual counselling services.</a:t>
            </a:r>
          </a:p>
        </p:txBody>
      </p:sp>
      <p:cxnSp>
        <p:nvCxnSpPr>
          <p:cNvPr id="36" name="Straight Connector 33">
            <a:extLst>
              <a:ext uri="{FF2B5EF4-FFF2-40B4-BE49-F238E27FC236}">
                <a16:creationId xmlns:a16="http://schemas.microsoft.com/office/drawing/2014/main" id="{9B51F2AA-884C-3865-07ED-05438CF6C0B4}"/>
              </a:ext>
            </a:extLst>
          </p:cNvPr>
          <p:cNvCxnSpPr>
            <a:cxnSpLocks/>
          </p:cNvCxnSpPr>
          <p:nvPr/>
        </p:nvCxnSpPr>
        <p:spPr>
          <a:xfrm>
            <a:off x="2877498" y="5292640"/>
            <a:ext cx="4393335"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A4A8BE51-4288-31BA-E296-AF10BA2060DB}"/>
              </a:ext>
            </a:extLst>
          </p:cNvPr>
          <p:cNvCxnSpPr>
            <a:cxnSpLocks/>
          </p:cNvCxnSpPr>
          <p:nvPr/>
        </p:nvCxnSpPr>
        <p:spPr>
          <a:xfrm>
            <a:off x="2877498" y="6398798"/>
            <a:ext cx="4393335"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00748A4-570F-95E0-98F3-E306AB6F63FA}"/>
              </a:ext>
            </a:extLst>
          </p:cNvPr>
          <p:cNvCxnSpPr>
            <a:cxnSpLocks/>
          </p:cNvCxnSpPr>
          <p:nvPr/>
        </p:nvCxnSpPr>
        <p:spPr>
          <a:xfrm>
            <a:off x="2877498" y="7686535"/>
            <a:ext cx="4393335"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BA04B406-47C0-36F6-3D92-D04C35D1702C}"/>
              </a:ext>
            </a:extLst>
          </p:cNvPr>
          <p:cNvCxnSpPr>
            <a:cxnSpLocks/>
          </p:cNvCxnSpPr>
          <p:nvPr/>
        </p:nvCxnSpPr>
        <p:spPr>
          <a:xfrm>
            <a:off x="2877498" y="9185689"/>
            <a:ext cx="4423310"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40" name="Группа 39">
            <a:extLst>
              <a:ext uri="{FF2B5EF4-FFF2-40B4-BE49-F238E27FC236}">
                <a16:creationId xmlns:a16="http://schemas.microsoft.com/office/drawing/2014/main" id="{B0374913-01DD-67DA-453D-9312D0215B93}"/>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F3B8E649-13F4-A4A5-8633-C1C0DCD3127A}"/>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FAB92FB0-5058-1214-66FE-13C847D40277}"/>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44" name="Arrow: Pentagon 41">
            <a:extLst>
              <a:ext uri="{FF2B5EF4-FFF2-40B4-BE49-F238E27FC236}">
                <a16:creationId xmlns:a16="http://schemas.microsoft.com/office/drawing/2014/main" id="{0E2E61AE-A8FC-17FC-0AE2-1498C5DD1299}"/>
              </a:ext>
            </a:extLst>
          </p:cNvPr>
          <p:cNvSpPr/>
          <p:nvPr/>
        </p:nvSpPr>
        <p:spPr>
          <a:xfrm>
            <a:off x="2552347" y="5377655"/>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3570ABA3-AB1C-5F1B-3E6C-D74D03B9C5E6}"/>
              </a:ext>
            </a:extLst>
          </p:cNvPr>
          <p:cNvSpPr txBox="1"/>
          <p:nvPr/>
        </p:nvSpPr>
        <p:spPr>
          <a:xfrm>
            <a:off x="2534179" y="5415187"/>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46" name="Arrow: Pentagon 41">
            <a:extLst>
              <a:ext uri="{FF2B5EF4-FFF2-40B4-BE49-F238E27FC236}">
                <a16:creationId xmlns:a16="http://schemas.microsoft.com/office/drawing/2014/main" id="{333575F2-2D72-1A80-C6C1-0C4D58625FA8}"/>
              </a:ext>
            </a:extLst>
          </p:cNvPr>
          <p:cNvSpPr/>
          <p:nvPr/>
        </p:nvSpPr>
        <p:spPr>
          <a:xfrm>
            <a:off x="2552348" y="6499434"/>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7F12B7A2-A31B-BC06-973A-A091A10E37EE}"/>
              </a:ext>
            </a:extLst>
          </p:cNvPr>
          <p:cNvSpPr txBox="1"/>
          <p:nvPr/>
        </p:nvSpPr>
        <p:spPr>
          <a:xfrm>
            <a:off x="2552348" y="6536714"/>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61" name="Arrow: Pentagon 41">
            <a:extLst>
              <a:ext uri="{FF2B5EF4-FFF2-40B4-BE49-F238E27FC236}">
                <a16:creationId xmlns:a16="http://schemas.microsoft.com/office/drawing/2014/main" id="{53ABDBD5-BA4D-B355-023D-F6CF30C3C5C2}"/>
              </a:ext>
            </a:extLst>
          </p:cNvPr>
          <p:cNvSpPr/>
          <p:nvPr/>
        </p:nvSpPr>
        <p:spPr>
          <a:xfrm>
            <a:off x="2532199" y="7811581"/>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3" name="Arrow: Pentagon 41">
            <a:extLst>
              <a:ext uri="{FF2B5EF4-FFF2-40B4-BE49-F238E27FC236}">
                <a16:creationId xmlns:a16="http://schemas.microsoft.com/office/drawing/2014/main" id="{FBED46D7-FD64-6C56-0D09-02FB12E3E7A3}"/>
              </a:ext>
            </a:extLst>
          </p:cNvPr>
          <p:cNvSpPr/>
          <p:nvPr/>
        </p:nvSpPr>
        <p:spPr>
          <a:xfrm>
            <a:off x="2532199" y="933285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6B9A5075-D9A9-5857-795B-048C294AC693}"/>
              </a:ext>
            </a:extLst>
          </p:cNvPr>
          <p:cNvSpPr txBox="1"/>
          <p:nvPr/>
        </p:nvSpPr>
        <p:spPr>
          <a:xfrm>
            <a:off x="2502323" y="7847986"/>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 and impact</a:t>
            </a:r>
          </a:p>
        </p:txBody>
      </p:sp>
      <p:sp>
        <p:nvSpPr>
          <p:cNvPr id="65" name="TextBox 64">
            <a:extLst>
              <a:ext uri="{FF2B5EF4-FFF2-40B4-BE49-F238E27FC236}">
                <a16:creationId xmlns:a16="http://schemas.microsoft.com/office/drawing/2014/main" id="{3D224712-2950-40D3-2D2F-6CA784343C6D}"/>
              </a:ext>
            </a:extLst>
          </p:cNvPr>
          <p:cNvSpPr txBox="1"/>
          <p:nvPr/>
        </p:nvSpPr>
        <p:spPr>
          <a:xfrm>
            <a:off x="2480877" y="9365736"/>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32" name="Text Placeholder 5">
            <a:extLst>
              <a:ext uri="{FF2B5EF4-FFF2-40B4-BE49-F238E27FC236}">
                <a16:creationId xmlns:a16="http://schemas.microsoft.com/office/drawing/2014/main" id="{299D17B3-39EA-5BDA-F555-5C0867147C2B}"/>
              </a:ext>
            </a:extLst>
          </p:cNvPr>
          <p:cNvSpPr txBox="1">
            <a:spLocks/>
          </p:cNvSpPr>
          <p:nvPr/>
        </p:nvSpPr>
        <p:spPr>
          <a:xfrm>
            <a:off x="2797276" y="5714173"/>
            <a:ext cx="4490054" cy="1094480"/>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sz="900" dirty="0">
                <a:solidFill>
                  <a:schemeClr val="bg1"/>
                </a:solidFill>
              </a:rPr>
              <a:t>This initiative offers timely, accessible group psychological support to improve student mental health, reduce stress, and foster peer connection. It also eases demand on individual counselling, broadening access to care.</a:t>
            </a:r>
          </a:p>
        </p:txBody>
      </p:sp>
      <p:pic>
        <p:nvPicPr>
          <p:cNvPr id="6" name="Picture 85">
            <a:extLst>
              <a:ext uri="{FF2B5EF4-FFF2-40B4-BE49-F238E27FC236}">
                <a16:creationId xmlns:a16="http://schemas.microsoft.com/office/drawing/2014/main" id="{5A5F6E89-F242-80E5-DA1C-E289BD4F4625}"/>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29574" y="9428884"/>
            <a:ext cx="1582702" cy="229647"/>
          </a:xfrm>
          <a:prstGeom prst="rect">
            <a:avLst/>
          </a:prstGeom>
        </p:spPr>
      </p:pic>
      <p:sp>
        <p:nvSpPr>
          <p:cNvPr id="16" name="Freeform 181">
            <a:extLst>
              <a:ext uri="{FF2B5EF4-FFF2-40B4-BE49-F238E27FC236}">
                <a16:creationId xmlns:a16="http://schemas.microsoft.com/office/drawing/2014/main" id="{4D741B6E-0148-4AEE-DD26-FDAA1117CFBD}"/>
              </a:ext>
            </a:extLst>
          </p:cNvPr>
          <p:cNvSpPr>
            <a:spLocks noEditPoints="1"/>
          </p:cNvSpPr>
          <p:nvPr/>
        </p:nvSpPr>
        <p:spPr bwMode="auto">
          <a:xfrm>
            <a:off x="565828" y="1165591"/>
            <a:ext cx="1093760" cy="703052"/>
          </a:xfrm>
          <a:custGeom>
            <a:avLst/>
            <a:gdLst>
              <a:gd name="T0" fmla="*/ 39 w 176"/>
              <a:gd name="T1" fmla="*/ 45 h 120"/>
              <a:gd name="T2" fmla="*/ 46 w 176"/>
              <a:gd name="T3" fmla="*/ 36 h 120"/>
              <a:gd name="T4" fmla="*/ 51 w 176"/>
              <a:gd name="T5" fmla="*/ 29 h 120"/>
              <a:gd name="T6" fmla="*/ 59 w 176"/>
              <a:gd name="T7" fmla="*/ 23 h 120"/>
              <a:gd name="T8" fmla="*/ 69 w 176"/>
              <a:gd name="T9" fmla="*/ 17 h 120"/>
              <a:gd name="T10" fmla="*/ 81 w 176"/>
              <a:gd name="T11" fmla="*/ 15 h 120"/>
              <a:gd name="T12" fmla="*/ 89 w 176"/>
              <a:gd name="T13" fmla="*/ 6 h 120"/>
              <a:gd name="T14" fmla="*/ 97 w 176"/>
              <a:gd name="T15" fmla="*/ 7 h 120"/>
              <a:gd name="T16" fmla="*/ 109 w 176"/>
              <a:gd name="T17" fmla="*/ 4 h 120"/>
              <a:gd name="T18" fmla="*/ 128 w 176"/>
              <a:gd name="T19" fmla="*/ 7 h 120"/>
              <a:gd name="T20" fmla="*/ 154 w 176"/>
              <a:gd name="T21" fmla="*/ 3 h 120"/>
              <a:gd name="T22" fmla="*/ 157 w 176"/>
              <a:gd name="T23" fmla="*/ 15 h 120"/>
              <a:gd name="T24" fmla="*/ 162 w 176"/>
              <a:gd name="T25" fmla="*/ 70 h 120"/>
              <a:gd name="T26" fmla="*/ 171 w 176"/>
              <a:gd name="T27" fmla="*/ 80 h 120"/>
              <a:gd name="T28" fmla="*/ 168 w 176"/>
              <a:gd name="T29" fmla="*/ 90 h 120"/>
              <a:gd name="T30" fmla="*/ 165 w 176"/>
              <a:gd name="T31" fmla="*/ 105 h 120"/>
              <a:gd name="T32" fmla="*/ 146 w 176"/>
              <a:gd name="T33" fmla="*/ 109 h 120"/>
              <a:gd name="T34" fmla="*/ 124 w 176"/>
              <a:gd name="T35" fmla="*/ 99 h 120"/>
              <a:gd name="T36" fmla="*/ 102 w 176"/>
              <a:gd name="T37" fmla="*/ 94 h 120"/>
              <a:gd name="T38" fmla="*/ 78 w 176"/>
              <a:gd name="T39" fmla="*/ 107 h 120"/>
              <a:gd name="T40" fmla="*/ 77 w 176"/>
              <a:gd name="T41" fmla="*/ 87 h 120"/>
              <a:gd name="T42" fmla="*/ 71 w 176"/>
              <a:gd name="T43" fmla="*/ 83 h 120"/>
              <a:gd name="T44" fmla="*/ 61 w 176"/>
              <a:gd name="T45" fmla="*/ 86 h 120"/>
              <a:gd name="T46" fmla="*/ 48 w 176"/>
              <a:gd name="T47" fmla="*/ 75 h 120"/>
              <a:gd name="T48" fmla="*/ 48 w 176"/>
              <a:gd name="T49" fmla="*/ 67 h 120"/>
              <a:gd name="T50" fmla="*/ 53 w 176"/>
              <a:gd name="T51" fmla="*/ 62 h 120"/>
              <a:gd name="T52" fmla="*/ 42 w 176"/>
              <a:gd name="T53" fmla="*/ 59 h 120"/>
              <a:gd name="T54" fmla="*/ 45 w 176"/>
              <a:gd name="T55" fmla="*/ 51 h 120"/>
              <a:gd name="T56" fmla="*/ 23 w 176"/>
              <a:gd name="T57" fmla="*/ 103 h 120"/>
              <a:gd name="T58" fmla="*/ 22 w 176"/>
              <a:gd name="T59" fmla="*/ 105 h 120"/>
              <a:gd name="T60" fmla="*/ 64 w 176"/>
              <a:gd name="T61" fmla="*/ 98 h 120"/>
              <a:gd name="T62" fmla="*/ 9 w 176"/>
              <a:gd name="T63" fmla="*/ 91 h 120"/>
              <a:gd name="T64" fmla="*/ 4 w 176"/>
              <a:gd name="T65" fmla="*/ 87 h 120"/>
              <a:gd name="T66" fmla="*/ 3 w 176"/>
              <a:gd name="T67" fmla="*/ 91 h 120"/>
              <a:gd name="T68" fmla="*/ 5 w 176"/>
              <a:gd name="T69" fmla="*/ 98 h 120"/>
              <a:gd name="T70" fmla="*/ 10 w 176"/>
              <a:gd name="T71" fmla="*/ 103 h 120"/>
              <a:gd name="T72" fmla="*/ 14 w 176"/>
              <a:gd name="T73" fmla="*/ 110 h 120"/>
              <a:gd name="T74" fmla="*/ 13 w 176"/>
              <a:gd name="T75" fmla="*/ 119 h 120"/>
              <a:gd name="T76" fmla="*/ 17 w 176"/>
              <a:gd name="T77" fmla="*/ 109 h 120"/>
              <a:gd name="T78" fmla="*/ 23 w 176"/>
              <a:gd name="T79" fmla="*/ 99 h 120"/>
              <a:gd name="T80" fmla="*/ 29 w 176"/>
              <a:gd name="T81" fmla="*/ 97 h 120"/>
              <a:gd name="T82" fmla="*/ 33 w 176"/>
              <a:gd name="T83" fmla="*/ 89 h 120"/>
              <a:gd name="T84" fmla="*/ 37 w 176"/>
              <a:gd name="T85" fmla="*/ 84 h 120"/>
              <a:gd name="T86" fmla="*/ 41 w 176"/>
              <a:gd name="T87" fmla="*/ 81 h 120"/>
              <a:gd name="T88" fmla="*/ 28 w 176"/>
              <a:gd name="T89" fmla="*/ 77 h 120"/>
              <a:gd name="T90" fmla="*/ 19 w 176"/>
              <a:gd name="T91" fmla="*/ 81 h 120"/>
              <a:gd name="T92" fmla="*/ 12 w 176"/>
              <a:gd name="T93" fmla="*/ 86 h 120"/>
              <a:gd name="T94" fmla="*/ 35 w 176"/>
              <a:gd name="T95" fmla="*/ 76 h 120"/>
              <a:gd name="T96" fmla="*/ 43 w 176"/>
              <a:gd name="T97" fmla="*/ 76 h 120"/>
              <a:gd name="T98" fmla="*/ 36 w 176"/>
              <a:gd name="T99" fmla="*/ 75 h 120"/>
              <a:gd name="T100" fmla="*/ 27 w 176"/>
              <a:gd name="T101" fmla="*/ 59 h 120"/>
              <a:gd name="T102" fmla="*/ 27 w 176"/>
              <a:gd name="T103" fmla="*/ 65 h 120"/>
              <a:gd name="T104" fmla="*/ 22 w 176"/>
              <a:gd name="T105" fmla="*/ 70 h 120"/>
              <a:gd name="T106" fmla="*/ 14 w 176"/>
              <a:gd name="T107" fmla="*/ 68 h 120"/>
              <a:gd name="T108" fmla="*/ 3 w 176"/>
              <a:gd name="T109" fmla="*/ 64 h 120"/>
              <a:gd name="T110" fmla="*/ 16 w 176"/>
              <a:gd name="T111" fmla="*/ 54 h 120"/>
              <a:gd name="T112" fmla="*/ 36 w 176"/>
              <a:gd name="T113" fmla="*/ 52 h 120"/>
              <a:gd name="T114" fmla="*/ 33 w 176"/>
              <a:gd name="T115" fmla="*/ 57 h 120"/>
              <a:gd name="T116" fmla="*/ 36 w 176"/>
              <a:gd name="T117" fmla="*/ 52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76" h="120">
                <a:moveTo>
                  <a:pt x="39" y="52"/>
                </a:moveTo>
                <a:cubicBezTo>
                  <a:pt x="40" y="50"/>
                  <a:pt x="40" y="50"/>
                  <a:pt x="40" y="50"/>
                </a:cubicBezTo>
                <a:cubicBezTo>
                  <a:pt x="41" y="48"/>
                  <a:pt x="41" y="48"/>
                  <a:pt x="41" y="48"/>
                </a:cubicBezTo>
                <a:cubicBezTo>
                  <a:pt x="41" y="45"/>
                  <a:pt x="41" y="45"/>
                  <a:pt x="41" y="45"/>
                </a:cubicBezTo>
                <a:cubicBezTo>
                  <a:pt x="39" y="45"/>
                  <a:pt x="39" y="45"/>
                  <a:pt x="39" y="45"/>
                </a:cubicBezTo>
                <a:cubicBezTo>
                  <a:pt x="38" y="42"/>
                  <a:pt x="38" y="42"/>
                  <a:pt x="38" y="42"/>
                </a:cubicBezTo>
                <a:cubicBezTo>
                  <a:pt x="38" y="42"/>
                  <a:pt x="39" y="41"/>
                  <a:pt x="40" y="41"/>
                </a:cubicBezTo>
                <a:cubicBezTo>
                  <a:pt x="40" y="40"/>
                  <a:pt x="43" y="40"/>
                  <a:pt x="43" y="40"/>
                </a:cubicBezTo>
                <a:cubicBezTo>
                  <a:pt x="45" y="38"/>
                  <a:pt x="45" y="38"/>
                  <a:pt x="45" y="38"/>
                </a:cubicBezTo>
                <a:cubicBezTo>
                  <a:pt x="45" y="38"/>
                  <a:pt x="44" y="36"/>
                  <a:pt x="46" y="36"/>
                </a:cubicBezTo>
                <a:cubicBezTo>
                  <a:pt x="47" y="36"/>
                  <a:pt x="49" y="36"/>
                  <a:pt x="50" y="36"/>
                </a:cubicBezTo>
                <a:cubicBezTo>
                  <a:pt x="51" y="36"/>
                  <a:pt x="52" y="35"/>
                  <a:pt x="52" y="35"/>
                </a:cubicBezTo>
                <a:cubicBezTo>
                  <a:pt x="54" y="35"/>
                  <a:pt x="55" y="36"/>
                  <a:pt x="54" y="35"/>
                </a:cubicBezTo>
                <a:cubicBezTo>
                  <a:pt x="54" y="35"/>
                  <a:pt x="54" y="34"/>
                  <a:pt x="53" y="33"/>
                </a:cubicBezTo>
                <a:cubicBezTo>
                  <a:pt x="52" y="32"/>
                  <a:pt x="49" y="30"/>
                  <a:pt x="51" y="29"/>
                </a:cubicBezTo>
                <a:cubicBezTo>
                  <a:pt x="52" y="28"/>
                  <a:pt x="53" y="28"/>
                  <a:pt x="54" y="29"/>
                </a:cubicBezTo>
                <a:cubicBezTo>
                  <a:pt x="55" y="29"/>
                  <a:pt x="56" y="31"/>
                  <a:pt x="56" y="31"/>
                </a:cubicBezTo>
                <a:cubicBezTo>
                  <a:pt x="56" y="27"/>
                  <a:pt x="56" y="27"/>
                  <a:pt x="56" y="27"/>
                </a:cubicBezTo>
                <a:cubicBezTo>
                  <a:pt x="56" y="27"/>
                  <a:pt x="59" y="27"/>
                  <a:pt x="60" y="26"/>
                </a:cubicBezTo>
                <a:cubicBezTo>
                  <a:pt x="60" y="25"/>
                  <a:pt x="59" y="23"/>
                  <a:pt x="59" y="23"/>
                </a:cubicBezTo>
                <a:cubicBezTo>
                  <a:pt x="59" y="23"/>
                  <a:pt x="59" y="23"/>
                  <a:pt x="62" y="23"/>
                </a:cubicBezTo>
                <a:cubicBezTo>
                  <a:pt x="65" y="22"/>
                  <a:pt x="64" y="22"/>
                  <a:pt x="66" y="22"/>
                </a:cubicBezTo>
                <a:cubicBezTo>
                  <a:pt x="67" y="22"/>
                  <a:pt x="70" y="22"/>
                  <a:pt x="70" y="22"/>
                </a:cubicBezTo>
                <a:cubicBezTo>
                  <a:pt x="70" y="22"/>
                  <a:pt x="72" y="21"/>
                  <a:pt x="71" y="20"/>
                </a:cubicBezTo>
                <a:cubicBezTo>
                  <a:pt x="71" y="19"/>
                  <a:pt x="69" y="17"/>
                  <a:pt x="69" y="17"/>
                </a:cubicBezTo>
                <a:cubicBezTo>
                  <a:pt x="69" y="17"/>
                  <a:pt x="70" y="14"/>
                  <a:pt x="70" y="15"/>
                </a:cubicBezTo>
                <a:cubicBezTo>
                  <a:pt x="70" y="17"/>
                  <a:pt x="73" y="19"/>
                  <a:pt x="73" y="19"/>
                </a:cubicBezTo>
                <a:cubicBezTo>
                  <a:pt x="75" y="17"/>
                  <a:pt x="75" y="17"/>
                  <a:pt x="75" y="17"/>
                </a:cubicBezTo>
                <a:cubicBezTo>
                  <a:pt x="78" y="16"/>
                  <a:pt x="78" y="16"/>
                  <a:pt x="78" y="16"/>
                </a:cubicBezTo>
                <a:cubicBezTo>
                  <a:pt x="81" y="15"/>
                  <a:pt x="81" y="15"/>
                  <a:pt x="81" y="15"/>
                </a:cubicBezTo>
                <a:cubicBezTo>
                  <a:pt x="81" y="15"/>
                  <a:pt x="84" y="15"/>
                  <a:pt x="86" y="15"/>
                </a:cubicBezTo>
                <a:cubicBezTo>
                  <a:pt x="87" y="15"/>
                  <a:pt x="90" y="14"/>
                  <a:pt x="90" y="14"/>
                </a:cubicBezTo>
                <a:cubicBezTo>
                  <a:pt x="91" y="12"/>
                  <a:pt x="91" y="12"/>
                  <a:pt x="91" y="12"/>
                </a:cubicBezTo>
                <a:cubicBezTo>
                  <a:pt x="87" y="8"/>
                  <a:pt x="87" y="8"/>
                  <a:pt x="87" y="8"/>
                </a:cubicBezTo>
                <a:cubicBezTo>
                  <a:pt x="87" y="8"/>
                  <a:pt x="89" y="5"/>
                  <a:pt x="89" y="6"/>
                </a:cubicBezTo>
                <a:cubicBezTo>
                  <a:pt x="90" y="7"/>
                  <a:pt x="90" y="9"/>
                  <a:pt x="91" y="9"/>
                </a:cubicBezTo>
                <a:cubicBezTo>
                  <a:pt x="92" y="9"/>
                  <a:pt x="93" y="10"/>
                  <a:pt x="94" y="9"/>
                </a:cubicBezTo>
                <a:cubicBezTo>
                  <a:pt x="94" y="8"/>
                  <a:pt x="94" y="5"/>
                  <a:pt x="94" y="5"/>
                </a:cubicBezTo>
                <a:cubicBezTo>
                  <a:pt x="94" y="5"/>
                  <a:pt x="93" y="4"/>
                  <a:pt x="94" y="4"/>
                </a:cubicBezTo>
                <a:cubicBezTo>
                  <a:pt x="95" y="5"/>
                  <a:pt x="97" y="7"/>
                  <a:pt x="97" y="7"/>
                </a:cubicBezTo>
                <a:cubicBezTo>
                  <a:pt x="100" y="7"/>
                  <a:pt x="100" y="7"/>
                  <a:pt x="100" y="7"/>
                </a:cubicBezTo>
                <a:cubicBezTo>
                  <a:pt x="103" y="4"/>
                  <a:pt x="103" y="4"/>
                  <a:pt x="103" y="4"/>
                </a:cubicBezTo>
                <a:cubicBezTo>
                  <a:pt x="104" y="6"/>
                  <a:pt x="104" y="6"/>
                  <a:pt x="104" y="6"/>
                </a:cubicBezTo>
                <a:cubicBezTo>
                  <a:pt x="104" y="6"/>
                  <a:pt x="106" y="5"/>
                  <a:pt x="107" y="5"/>
                </a:cubicBezTo>
                <a:cubicBezTo>
                  <a:pt x="108" y="5"/>
                  <a:pt x="108" y="4"/>
                  <a:pt x="109" y="4"/>
                </a:cubicBezTo>
                <a:cubicBezTo>
                  <a:pt x="110" y="4"/>
                  <a:pt x="112" y="5"/>
                  <a:pt x="112" y="5"/>
                </a:cubicBezTo>
                <a:cubicBezTo>
                  <a:pt x="117" y="6"/>
                  <a:pt x="117" y="6"/>
                  <a:pt x="117" y="6"/>
                </a:cubicBezTo>
                <a:cubicBezTo>
                  <a:pt x="119" y="3"/>
                  <a:pt x="119" y="3"/>
                  <a:pt x="119" y="3"/>
                </a:cubicBezTo>
                <a:cubicBezTo>
                  <a:pt x="124" y="5"/>
                  <a:pt x="124" y="5"/>
                  <a:pt x="124" y="5"/>
                </a:cubicBezTo>
                <a:cubicBezTo>
                  <a:pt x="128" y="7"/>
                  <a:pt x="128" y="7"/>
                  <a:pt x="128" y="7"/>
                </a:cubicBezTo>
                <a:cubicBezTo>
                  <a:pt x="133" y="7"/>
                  <a:pt x="133" y="7"/>
                  <a:pt x="133" y="7"/>
                </a:cubicBezTo>
                <a:cubicBezTo>
                  <a:pt x="133" y="7"/>
                  <a:pt x="137" y="5"/>
                  <a:pt x="138" y="5"/>
                </a:cubicBezTo>
                <a:cubicBezTo>
                  <a:pt x="140" y="4"/>
                  <a:pt x="144" y="4"/>
                  <a:pt x="144" y="4"/>
                </a:cubicBezTo>
                <a:cubicBezTo>
                  <a:pt x="144" y="4"/>
                  <a:pt x="145" y="4"/>
                  <a:pt x="147" y="4"/>
                </a:cubicBezTo>
                <a:cubicBezTo>
                  <a:pt x="149" y="3"/>
                  <a:pt x="154" y="3"/>
                  <a:pt x="154" y="3"/>
                </a:cubicBezTo>
                <a:cubicBezTo>
                  <a:pt x="157" y="0"/>
                  <a:pt x="157" y="0"/>
                  <a:pt x="157" y="0"/>
                </a:cubicBezTo>
                <a:cubicBezTo>
                  <a:pt x="162" y="2"/>
                  <a:pt x="162" y="2"/>
                  <a:pt x="162" y="2"/>
                </a:cubicBezTo>
                <a:cubicBezTo>
                  <a:pt x="162" y="4"/>
                  <a:pt x="162" y="4"/>
                  <a:pt x="162" y="4"/>
                </a:cubicBezTo>
                <a:cubicBezTo>
                  <a:pt x="157" y="8"/>
                  <a:pt x="157" y="8"/>
                  <a:pt x="157" y="8"/>
                </a:cubicBezTo>
                <a:cubicBezTo>
                  <a:pt x="157" y="15"/>
                  <a:pt x="157" y="15"/>
                  <a:pt x="157" y="15"/>
                </a:cubicBezTo>
                <a:cubicBezTo>
                  <a:pt x="156" y="25"/>
                  <a:pt x="153" y="30"/>
                  <a:pt x="152" y="36"/>
                </a:cubicBezTo>
                <a:cubicBezTo>
                  <a:pt x="151" y="39"/>
                  <a:pt x="149" y="40"/>
                  <a:pt x="152" y="45"/>
                </a:cubicBezTo>
                <a:cubicBezTo>
                  <a:pt x="154" y="47"/>
                  <a:pt x="154" y="54"/>
                  <a:pt x="158" y="58"/>
                </a:cubicBezTo>
                <a:cubicBezTo>
                  <a:pt x="160" y="60"/>
                  <a:pt x="158" y="65"/>
                  <a:pt x="161" y="67"/>
                </a:cubicBezTo>
                <a:cubicBezTo>
                  <a:pt x="161" y="67"/>
                  <a:pt x="161" y="68"/>
                  <a:pt x="162" y="70"/>
                </a:cubicBezTo>
                <a:cubicBezTo>
                  <a:pt x="164" y="72"/>
                  <a:pt x="164" y="71"/>
                  <a:pt x="165" y="72"/>
                </a:cubicBezTo>
                <a:cubicBezTo>
                  <a:pt x="165" y="72"/>
                  <a:pt x="167" y="73"/>
                  <a:pt x="168" y="74"/>
                </a:cubicBezTo>
                <a:cubicBezTo>
                  <a:pt x="169" y="75"/>
                  <a:pt x="169" y="77"/>
                  <a:pt x="169" y="78"/>
                </a:cubicBezTo>
                <a:cubicBezTo>
                  <a:pt x="169" y="79"/>
                  <a:pt x="170" y="80"/>
                  <a:pt x="170" y="80"/>
                </a:cubicBezTo>
                <a:cubicBezTo>
                  <a:pt x="170" y="80"/>
                  <a:pt x="171" y="79"/>
                  <a:pt x="171" y="80"/>
                </a:cubicBezTo>
                <a:cubicBezTo>
                  <a:pt x="171" y="81"/>
                  <a:pt x="170" y="79"/>
                  <a:pt x="171" y="81"/>
                </a:cubicBezTo>
                <a:cubicBezTo>
                  <a:pt x="173" y="83"/>
                  <a:pt x="176" y="83"/>
                  <a:pt x="176" y="83"/>
                </a:cubicBezTo>
                <a:cubicBezTo>
                  <a:pt x="175" y="87"/>
                  <a:pt x="175" y="87"/>
                  <a:pt x="175" y="87"/>
                </a:cubicBezTo>
                <a:cubicBezTo>
                  <a:pt x="173" y="88"/>
                  <a:pt x="173" y="88"/>
                  <a:pt x="173" y="88"/>
                </a:cubicBezTo>
                <a:cubicBezTo>
                  <a:pt x="173" y="88"/>
                  <a:pt x="168" y="88"/>
                  <a:pt x="168" y="90"/>
                </a:cubicBezTo>
                <a:cubicBezTo>
                  <a:pt x="168" y="91"/>
                  <a:pt x="168" y="95"/>
                  <a:pt x="168" y="95"/>
                </a:cubicBezTo>
                <a:cubicBezTo>
                  <a:pt x="165" y="98"/>
                  <a:pt x="165" y="98"/>
                  <a:pt x="165" y="98"/>
                </a:cubicBezTo>
                <a:cubicBezTo>
                  <a:pt x="165" y="98"/>
                  <a:pt x="167" y="102"/>
                  <a:pt x="167" y="103"/>
                </a:cubicBezTo>
                <a:cubicBezTo>
                  <a:pt x="167" y="104"/>
                  <a:pt x="168" y="104"/>
                  <a:pt x="168" y="104"/>
                </a:cubicBezTo>
                <a:cubicBezTo>
                  <a:pt x="165" y="105"/>
                  <a:pt x="165" y="105"/>
                  <a:pt x="165" y="105"/>
                </a:cubicBezTo>
                <a:cubicBezTo>
                  <a:pt x="161" y="105"/>
                  <a:pt x="161" y="105"/>
                  <a:pt x="161" y="105"/>
                </a:cubicBezTo>
                <a:cubicBezTo>
                  <a:pt x="153" y="103"/>
                  <a:pt x="153" y="103"/>
                  <a:pt x="153" y="103"/>
                </a:cubicBezTo>
                <a:cubicBezTo>
                  <a:pt x="151" y="106"/>
                  <a:pt x="151" y="106"/>
                  <a:pt x="151" y="106"/>
                </a:cubicBezTo>
                <a:cubicBezTo>
                  <a:pt x="149" y="106"/>
                  <a:pt x="149" y="106"/>
                  <a:pt x="149" y="106"/>
                </a:cubicBezTo>
                <a:cubicBezTo>
                  <a:pt x="149" y="106"/>
                  <a:pt x="148" y="108"/>
                  <a:pt x="146" y="109"/>
                </a:cubicBezTo>
                <a:cubicBezTo>
                  <a:pt x="145" y="110"/>
                  <a:pt x="144" y="111"/>
                  <a:pt x="143" y="111"/>
                </a:cubicBezTo>
                <a:cubicBezTo>
                  <a:pt x="141" y="112"/>
                  <a:pt x="139" y="110"/>
                  <a:pt x="139" y="110"/>
                </a:cubicBezTo>
                <a:cubicBezTo>
                  <a:pt x="136" y="109"/>
                  <a:pt x="136" y="109"/>
                  <a:pt x="136" y="109"/>
                </a:cubicBezTo>
                <a:cubicBezTo>
                  <a:pt x="133" y="105"/>
                  <a:pt x="133" y="105"/>
                  <a:pt x="133" y="105"/>
                </a:cubicBezTo>
                <a:cubicBezTo>
                  <a:pt x="124" y="99"/>
                  <a:pt x="124" y="99"/>
                  <a:pt x="124" y="99"/>
                </a:cubicBezTo>
                <a:cubicBezTo>
                  <a:pt x="119" y="97"/>
                  <a:pt x="119" y="97"/>
                  <a:pt x="119" y="97"/>
                </a:cubicBezTo>
                <a:cubicBezTo>
                  <a:pt x="115" y="96"/>
                  <a:pt x="115" y="96"/>
                  <a:pt x="115" y="96"/>
                </a:cubicBezTo>
                <a:cubicBezTo>
                  <a:pt x="110" y="96"/>
                  <a:pt x="110" y="96"/>
                  <a:pt x="110" y="96"/>
                </a:cubicBezTo>
                <a:cubicBezTo>
                  <a:pt x="106" y="94"/>
                  <a:pt x="106" y="94"/>
                  <a:pt x="106" y="94"/>
                </a:cubicBezTo>
                <a:cubicBezTo>
                  <a:pt x="102" y="94"/>
                  <a:pt x="102" y="94"/>
                  <a:pt x="102" y="94"/>
                </a:cubicBezTo>
                <a:cubicBezTo>
                  <a:pt x="97" y="92"/>
                  <a:pt x="97" y="92"/>
                  <a:pt x="97" y="92"/>
                </a:cubicBezTo>
                <a:cubicBezTo>
                  <a:pt x="93" y="95"/>
                  <a:pt x="93" y="95"/>
                  <a:pt x="93" y="95"/>
                </a:cubicBezTo>
                <a:cubicBezTo>
                  <a:pt x="88" y="98"/>
                  <a:pt x="88" y="98"/>
                  <a:pt x="88" y="98"/>
                </a:cubicBezTo>
                <a:cubicBezTo>
                  <a:pt x="83" y="103"/>
                  <a:pt x="83" y="103"/>
                  <a:pt x="83" y="103"/>
                </a:cubicBezTo>
                <a:cubicBezTo>
                  <a:pt x="83" y="103"/>
                  <a:pt x="80" y="106"/>
                  <a:pt x="78" y="107"/>
                </a:cubicBezTo>
                <a:cubicBezTo>
                  <a:pt x="77" y="106"/>
                  <a:pt x="77" y="106"/>
                  <a:pt x="77" y="106"/>
                </a:cubicBezTo>
                <a:cubicBezTo>
                  <a:pt x="77" y="106"/>
                  <a:pt x="77" y="103"/>
                  <a:pt x="78" y="101"/>
                </a:cubicBezTo>
                <a:cubicBezTo>
                  <a:pt x="79" y="100"/>
                  <a:pt x="79" y="98"/>
                  <a:pt x="79" y="97"/>
                </a:cubicBezTo>
                <a:cubicBezTo>
                  <a:pt x="79" y="96"/>
                  <a:pt x="79" y="94"/>
                  <a:pt x="78" y="92"/>
                </a:cubicBezTo>
                <a:cubicBezTo>
                  <a:pt x="78" y="90"/>
                  <a:pt x="77" y="87"/>
                  <a:pt x="77" y="87"/>
                </a:cubicBezTo>
                <a:cubicBezTo>
                  <a:pt x="80" y="85"/>
                  <a:pt x="80" y="85"/>
                  <a:pt x="80" y="85"/>
                </a:cubicBezTo>
                <a:cubicBezTo>
                  <a:pt x="78" y="80"/>
                  <a:pt x="78" y="80"/>
                  <a:pt x="78" y="80"/>
                </a:cubicBezTo>
                <a:cubicBezTo>
                  <a:pt x="76" y="80"/>
                  <a:pt x="76" y="80"/>
                  <a:pt x="76" y="80"/>
                </a:cubicBezTo>
                <a:cubicBezTo>
                  <a:pt x="73" y="80"/>
                  <a:pt x="73" y="80"/>
                  <a:pt x="73" y="80"/>
                </a:cubicBezTo>
                <a:cubicBezTo>
                  <a:pt x="71" y="83"/>
                  <a:pt x="71" y="83"/>
                  <a:pt x="71" y="83"/>
                </a:cubicBezTo>
                <a:cubicBezTo>
                  <a:pt x="71" y="83"/>
                  <a:pt x="72" y="85"/>
                  <a:pt x="72" y="86"/>
                </a:cubicBezTo>
                <a:cubicBezTo>
                  <a:pt x="71" y="87"/>
                  <a:pt x="69" y="87"/>
                  <a:pt x="69" y="87"/>
                </a:cubicBezTo>
                <a:cubicBezTo>
                  <a:pt x="68" y="88"/>
                  <a:pt x="68" y="91"/>
                  <a:pt x="68" y="91"/>
                </a:cubicBezTo>
                <a:cubicBezTo>
                  <a:pt x="64" y="87"/>
                  <a:pt x="64" y="87"/>
                  <a:pt x="64" y="87"/>
                </a:cubicBezTo>
                <a:cubicBezTo>
                  <a:pt x="64" y="87"/>
                  <a:pt x="62" y="87"/>
                  <a:pt x="61" y="86"/>
                </a:cubicBezTo>
                <a:cubicBezTo>
                  <a:pt x="60" y="86"/>
                  <a:pt x="58" y="86"/>
                  <a:pt x="58" y="86"/>
                </a:cubicBezTo>
                <a:cubicBezTo>
                  <a:pt x="58" y="86"/>
                  <a:pt x="58" y="86"/>
                  <a:pt x="57" y="86"/>
                </a:cubicBezTo>
                <a:cubicBezTo>
                  <a:pt x="55" y="86"/>
                  <a:pt x="55" y="86"/>
                  <a:pt x="54" y="84"/>
                </a:cubicBezTo>
                <a:cubicBezTo>
                  <a:pt x="53" y="82"/>
                  <a:pt x="50" y="77"/>
                  <a:pt x="50" y="77"/>
                </a:cubicBezTo>
                <a:cubicBezTo>
                  <a:pt x="50" y="77"/>
                  <a:pt x="49" y="75"/>
                  <a:pt x="48" y="75"/>
                </a:cubicBezTo>
                <a:cubicBezTo>
                  <a:pt x="48" y="75"/>
                  <a:pt x="47" y="77"/>
                  <a:pt x="47" y="77"/>
                </a:cubicBezTo>
                <a:cubicBezTo>
                  <a:pt x="46" y="77"/>
                  <a:pt x="46" y="75"/>
                  <a:pt x="46" y="74"/>
                </a:cubicBezTo>
                <a:cubicBezTo>
                  <a:pt x="46" y="73"/>
                  <a:pt x="46" y="72"/>
                  <a:pt x="46" y="70"/>
                </a:cubicBezTo>
                <a:cubicBezTo>
                  <a:pt x="46" y="68"/>
                  <a:pt x="45" y="66"/>
                  <a:pt x="46" y="66"/>
                </a:cubicBezTo>
                <a:cubicBezTo>
                  <a:pt x="46" y="66"/>
                  <a:pt x="47" y="67"/>
                  <a:pt x="48" y="67"/>
                </a:cubicBezTo>
                <a:cubicBezTo>
                  <a:pt x="49" y="67"/>
                  <a:pt x="49" y="65"/>
                  <a:pt x="49" y="65"/>
                </a:cubicBezTo>
                <a:cubicBezTo>
                  <a:pt x="50" y="65"/>
                  <a:pt x="51" y="66"/>
                  <a:pt x="51" y="66"/>
                </a:cubicBezTo>
                <a:cubicBezTo>
                  <a:pt x="52" y="66"/>
                  <a:pt x="53" y="66"/>
                  <a:pt x="53" y="66"/>
                </a:cubicBezTo>
                <a:cubicBezTo>
                  <a:pt x="54" y="65"/>
                  <a:pt x="54" y="65"/>
                  <a:pt x="54" y="64"/>
                </a:cubicBezTo>
                <a:cubicBezTo>
                  <a:pt x="54" y="63"/>
                  <a:pt x="53" y="62"/>
                  <a:pt x="53" y="62"/>
                </a:cubicBezTo>
                <a:cubicBezTo>
                  <a:pt x="52" y="62"/>
                  <a:pt x="46" y="65"/>
                  <a:pt x="46" y="65"/>
                </a:cubicBezTo>
                <a:cubicBezTo>
                  <a:pt x="42" y="65"/>
                  <a:pt x="42" y="65"/>
                  <a:pt x="42" y="65"/>
                </a:cubicBezTo>
                <a:cubicBezTo>
                  <a:pt x="44" y="63"/>
                  <a:pt x="44" y="63"/>
                  <a:pt x="44" y="63"/>
                </a:cubicBezTo>
                <a:cubicBezTo>
                  <a:pt x="42" y="61"/>
                  <a:pt x="42" y="61"/>
                  <a:pt x="42" y="61"/>
                </a:cubicBezTo>
                <a:cubicBezTo>
                  <a:pt x="42" y="59"/>
                  <a:pt x="42" y="59"/>
                  <a:pt x="42" y="59"/>
                </a:cubicBezTo>
                <a:cubicBezTo>
                  <a:pt x="40" y="58"/>
                  <a:pt x="40" y="58"/>
                  <a:pt x="40" y="58"/>
                </a:cubicBezTo>
                <a:cubicBezTo>
                  <a:pt x="41" y="56"/>
                  <a:pt x="41" y="56"/>
                  <a:pt x="41" y="56"/>
                </a:cubicBezTo>
                <a:cubicBezTo>
                  <a:pt x="43" y="56"/>
                  <a:pt x="43" y="56"/>
                  <a:pt x="43" y="56"/>
                </a:cubicBezTo>
                <a:cubicBezTo>
                  <a:pt x="45" y="55"/>
                  <a:pt x="45" y="55"/>
                  <a:pt x="45" y="55"/>
                </a:cubicBezTo>
                <a:cubicBezTo>
                  <a:pt x="45" y="51"/>
                  <a:pt x="45" y="51"/>
                  <a:pt x="45" y="51"/>
                </a:cubicBezTo>
                <a:cubicBezTo>
                  <a:pt x="43" y="52"/>
                  <a:pt x="43" y="52"/>
                  <a:pt x="43" y="52"/>
                </a:cubicBezTo>
                <a:cubicBezTo>
                  <a:pt x="44" y="54"/>
                  <a:pt x="44" y="54"/>
                  <a:pt x="44" y="54"/>
                </a:cubicBezTo>
                <a:cubicBezTo>
                  <a:pt x="40" y="54"/>
                  <a:pt x="40" y="54"/>
                  <a:pt x="40" y="54"/>
                </a:cubicBezTo>
                <a:cubicBezTo>
                  <a:pt x="39" y="52"/>
                  <a:pt x="39" y="52"/>
                  <a:pt x="39" y="52"/>
                </a:cubicBezTo>
                <a:close/>
                <a:moveTo>
                  <a:pt x="23" y="103"/>
                </a:moveTo>
                <a:cubicBezTo>
                  <a:pt x="23" y="103"/>
                  <a:pt x="23" y="103"/>
                  <a:pt x="23" y="103"/>
                </a:cubicBezTo>
                <a:cubicBezTo>
                  <a:pt x="23" y="103"/>
                  <a:pt x="25" y="103"/>
                  <a:pt x="25" y="103"/>
                </a:cubicBezTo>
                <a:cubicBezTo>
                  <a:pt x="25" y="103"/>
                  <a:pt x="26" y="104"/>
                  <a:pt x="25" y="104"/>
                </a:cubicBezTo>
                <a:cubicBezTo>
                  <a:pt x="25" y="105"/>
                  <a:pt x="26" y="105"/>
                  <a:pt x="25" y="105"/>
                </a:cubicBezTo>
                <a:cubicBezTo>
                  <a:pt x="24" y="105"/>
                  <a:pt x="22" y="106"/>
                  <a:pt x="22" y="105"/>
                </a:cubicBezTo>
                <a:cubicBezTo>
                  <a:pt x="22" y="105"/>
                  <a:pt x="23" y="104"/>
                  <a:pt x="23" y="104"/>
                </a:cubicBezTo>
                <a:cubicBezTo>
                  <a:pt x="23" y="103"/>
                  <a:pt x="23" y="103"/>
                  <a:pt x="23" y="103"/>
                </a:cubicBezTo>
                <a:close/>
                <a:moveTo>
                  <a:pt x="64" y="95"/>
                </a:moveTo>
                <a:cubicBezTo>
                  <a:pt x="64" y="95"/>
                  <a:pt x="64" y="95"/>
                  <a:pt x="64" y="95"/>
                </a:cubicBezTo>
                <a:cubicBezTo>
                  <a:pt x="64" y="95"/>
                  <a:pt x="63" y="98"/>
                  <a:pt x="64" y="98"/>
                </a:cubicBezTo>
                <a:cubicBezTo>
                  <a:pt x="64" y="98"/>
                  <a:pt x="65" y="98"/>
                  <a:pt x="66" y="98"/>
                </a:cubicBezTo>
                <a:cubicBezTo>
                  <a:pt x="67" y="97"/>
                  <a:pt x="67" y="97"/>
                  <a:pt x="67" y="97"/>
                </a:cubicBezTo>
                <a:cubicBezTo>
                  <a:pt x="67" y="96"/>
                  <a:pt x="67" y="95"/>
                  <a:pt x="67" y="95"/>
                </a:cubicBezTo>
                <a:cubicBezTo>
                  <a:pt x="64" y="95"/>
                  <a:pt x="64" y="95"/>
                  <a:pt x="64" y="95"/>
                </a:cubicBezTo>
                <a:close/>
                <a:moveTo>
                  <a:pt x="9" y="91"/>
                </a:moveTo>
                <a:cubicBezTo>
                  <a:pt x="9" y="91"/>
                  <a:pt x="9" y="91"/>
                  <a:pt x="9" y="91"/>
                </a:cubicBezTo>
                <a:cubicBezTo>
                  <a:pt x="8" y="92"/>
                  <a:pt x="8" y="92"/>
                  <a:pt x="8" y="92"/>
                </a:cubicBezTo>
                <a:cubicBezTo>
                  <a:pt x="8" y="92"/>
                  <a:pt x="7" y="89"/>
                  <a:pt x="7" y="88"/>
                </a:cubicBezTo>
                <a:cubicBezTo>
                  <a:pt x="7" y="88"/>
                  <a:pt x="5" y="87"/>
                  <a:pt x="5" y="87"/>
                </a:cubicBezTo>
                <a:cubicBezTo>
                  <a:pt x="5" y="87"/>
                  <a:pt x="4" y="87"/>
                  <a:pt x="4" y="87"/>
                </a:cubicBezTo>
                <a:cubicBezTo>
                  <a:pt x="3" y="87"/>
                  <a:pt x="3" y="88"/>
                  <a:pt x="3" y="88"/>
                </a:cubicBezTo>
                <a:cubicBezTo>
                  <a:pt x="2" y="88"/>
                  <a:pt x="2" y="88"/>
                  <a:pt x="2" y="88"/>
                </a:cubicBezTo>
                <a:cubicBezTo>
                  <a:pt x="2" y="88"/>
                  <a:pt x="1" y="88"/>
                  <a:pt x="1" y="88"/>
                </a:cubicBezTo>
                <a:cubicBezTo>
                  <a:pt x="0" y="89"/>
                  <a:pt x="1" y="90"/>
                  <a:pt x="1" y="90"/>
                </a:cubicBezTo>
                <a:cubicBezTo>
                  <a:pt x="1" y="90"/>
                  <a:pt x="2" y="90"/>
                  <a:pt x="3" y="91"/>
                </a:cubicBezTo>
                <a:cubicBezTo>
                  <a:pt x="4" y="91"/>
                  <a:pt x="4" y="91"/>
                  <a:pt x="4" y="91"/>
                </a:cubicBezTo>
                <a:cubicBezTo>
                  <a:pt x="4" y="91"/>
                  <a:pt x="6" y="93"/>
                  <a:pt x="7" y="94"/>
                </a:cubicBezTo>
                <a:cubicBezTo>
                  <a:pt x="7" y="94"/>
                  <a:pt x="7" y="95"/>
                  <a:pt x="7" y="95"/>
                </a:cubicBezTo>
                <a:cubicBezTo>
                  <a:pt x="4" y="97"/>
                  <a:pt x="4" y="97"/>
                  <a:pt x="4" y="97"/>
                </a:cubicBezTo>
                <a:cubicBezTo>
                  <a:pt x="4" y="97"/>
                  <a:pt x="5" y="98"/>
                  <a:pt x="5" y="98"/>
                </a:cubicBezTo>
                <a:cubicBezTo>
                  <a:pt x="6" y="98"/>
                  <a:pt x="4" y="99"/>
                  <a:pt x="4" y="99"/>
                </a:cubicBezTo>
                <a:cubicBezTo>
                  <a:pt x="4" y="99"/>
                  <a:pt x="4" y="101"/>
                  <a:pt x="4" y="101"/>
                </a:cubicBezTo>
                <a:cubicBezTo>
                  <a:pt x="4" y="101"/>
                  <a:pt x="5" y="102"/>
                  <a:pt x="7" y="102"/>
                </a:cubicBezTo>
                <a:cubicBezTo>
                  <a:pt x="9" y="103"/>
                  <a:pt x="9" y="102"/>
                  <a:pt x="9" y="102"/>
                </a:cubicBezTo>
                <a:cubicBezTo>
                  <a:pt x="10" y="103"/>
                  <a:pt x="10" y="103"/>
                  <a:pt x="10" y="103"/>
                </a:cubicBezTo>
                <a:cubicBezTo>
                  <a:pt x="10" y="104"/>
                  <a:pt x="10" y="104"/>
                  <a:pt x="10" y="104"/>
                </a:cubicBezTo>
                <a:cubicBezTo>
                  <a:pt x="11" y="105"/>
                  <a:pt x="11" y="105"/>
                  <a:pt x="11" y="105"/>
                </a:cubicBezTo>
                <a:cubicBezTo>
                  <a:pt x="14" y="106"/>
                  <a:pt x="14" y="106"/>
                  <a:pt x="14" y="106"/>
                </a:cubicBezTo>
                <a:cubicBezTo>
                  <a:pt x="14" y="107"/>
                  <a:pt x="14" y="107"/>
                  <a:pt x="14" y="107"/>
                </a:cubicBezTo>
                <a:cubicBezTo>
                  <a:pt x="14" y="110"/>
                  <a:pt x="14" y="110"/>
                  <a:pt x="14" y="110"/>
                </a:cubicBezTo>
                <a:cubicBezTo>
                  <a:pt x="14" y="110"/>
                  <a:pt x="13" y="110"/>
                  <a:pt x="12" y="110"/>
                </a:cubicBezTo>
                <a:cubicBezTo>
                  <a:pt x="12" y="111"/>
                  <a:pt x="12" y="112"/>
                  <a:pt x="11" y="112"/>
                </a:cubicBezTo>
                <a:cubicBezTo>
                  <a:pt x="11" y="112"/>
                  <a:pt x="11" y="114"/>
                  <a:pt x="10" y="115"/>
                </a:cubicBezTo>
                <a:cubicBezTo>
                  <a:pt x="10" y="116"/>
                  <a:pt x="11" y="117"/>
                  <a:pt x="11" y="118"/>
                </a:cubicBezTo>
                <a:cubicBezTo>
                  <a:pt x="11" y="120"/>
                  <a:pt x="12" y="119"/>
                  <a:pt x="13" y="119"/>
                </a:cubicBezTo>
                <a:cubicBezTo>
                  <a:pt x="13" y="119"/>
                  <a:pt x="14" y="118"/>
                  <a:pt x="14" y="118"/>
                </a:cubicBezTo>
                <a:cubicBezTo>
                  <a:pt x="15" y="118"/>
                  <a:pt x="16" y="116"/>
                  <a:pt x="17" y="115"/>
                </a:cubicBezTo>
                <a:cubicBezTo>
                  <a:pt x="17" y="114"/>
                  <a:pt x="17" y="113"/>
                  <a:pt x="17" y="113"/>
                </a:cubicBezTo>
                <a:cubicBezTo>
                  <a:pt x="16" y="112"/>
                  <a:pt x="17" y="110"/>
                  <a:pt x="17" y="110"/>
                </a:cubicBezTo>
                <a:cubicBezTo>
                  <a:pt x="17" y="109"/>
                  <a:pt x="17" y="109"/>
                  <a:pt x="17" y="109"/>
                </a:cubicBezTo>
                <a:cubicBezTo>
                  <a:pt x="16" y="105"/>
                  <a:pt x="16" y="105"/>
                  <a:pt x="16" y="105"/>
                </a:cubicBezTo>
                <a:cubicBezTo>
                  <a:pt x="18" y="101"/>
                  <a:pt x="18" y="101"/>
                  <a:pt x="18" y="101"/>
                </a:cubicBezTo>
                <a:cubicBezTo>
                  <a:pt x="20" y="101"/>
                  <a:pt x="20" y="101"/>
                  <a:pt x="20" y="101"/>
                </a:cubicBezTo>
                <a:cubicBezTo>
                  <a:pt x="23" y="99"/>
                  <a:pt x="23" y="99"/>
                  <a:pt x="23" y="99"/>
                </a:cubicBezTo>
                <a:cubicBezTo>
                  <a:pt x="23" y="99"/>
                  <a:pt x="23" y="99"/>
                  <a:pt x="23" y="99"/>
                </a:cubicBezTo>
                <a:cubicBezTo>
                  <a:pt x="23" y="99"/>
                  <a:pt x="24" y="99"/>
                  <a:pt x="25" y="98"/>
                </a:cubicBezTo>
                <a:cubicBezTo>
                  <a:pt x="27" y="98"/>
                  <a:pt x="26" y="99"/>
                  <a:pt x="27" y="99"/>
                </a:cubicBezTo>
                <a:cubicBezTo>
                  <a:pt x="27" y="100"/>
                  <a:pt x="28" y="100"/>
                  <a:pt x="29" y="100"/>
                </a:cubicBezTo>
                <a:cubicBezTo>
                  <a:pt x="29" y="100"/>
                  <a:pt x="30" y="98"/>
                  <a:pt x="30" y="98"/>
                </a:cubicBezTo>
                <a:cubicBezTo>
                  <a:pt x="30" y="97"/>
                  <a:pt x="29" y="97"/>
                  <a:pt x="29" y="97"/>
                </a:cubicBezTo>
                <a:cubicBezTo>
                  <a:pt x="28" y="95"/>
                  <a:pt x="28" y="95"/>
                  <a:pt x="28" y="95"/>
                </a:cubicBezTo>
                <a:cubicBezTo>
                  <a:pt x="31" y="94"/>
                  <a:pt x="31" y="94"/>
                  <a:pt x="31" y="94"/>
                </a:cubicBezTo>
                <a:cubicBezTo>
                  <a:pt x="32" y="93"/>
                  <a:pt x="32" y="93"/>
                  <a:pt x="32" y="93"/>
                </a:cubicBezTo>
                <a:cubicBezTo>
                  <a:pt x="34" y="91"/>
                  <a:pt x="34" y="91"/>
                  <a:pt x="34" y="91"/>
                </a:cubicBezTo>
                <a:cubicBezTo>
                  <a:pt x="33" y="89"/>
                  <a:pt x="33" y="89"/>
                  <a:pt x="33" y="89"/>
                </a:cubicBezTo>
                <a:cubicBezTo>
                  <a:pt x="33" y="89"/>
                  <a:pt x="35" y="89"/>
                  <a:pt x="36" y="89"/>
                </a:cubicBezTo>
                <a:cubicBezTo>
                  <a:pt x="36" y="89"/>
                  <a:pt x="36" y="88"/>
                  <a:pt x="36" y="88"/>
                </a:cubicBezTo>
                <a:cubicBezTo>
                  <a:pt x="35" y="86"/>
                  <a:pt x="35" y="86"/>
                  <a:pt x="35" y="86"/>
                </a:cubicBezTo>
                <a:cubicBezTo>
                  <a:pt x="35" y="86"/>
                  <a:pt x="37" y="86"/>
                  <a:pt x="38" y="85"/>
                </a:cubicBezTo>
                <a:cubicBezTo>
                  <a:pt x="38" y="85"/>
                  <a:pt x="37" y="84"/>
                  <a:pt x="37" y="84"/>
                </a:cubicBezTo>
                <a:cubicBezTo>
                  <a:pt x="37" y="83"/>
                  <a:pt x="38" y="82"/>
                  <a:pt x="38" y="82"/>
                </a:cubicBezTo>
                <a:cubicBezTo>
                  <a:pt x="38" y="82"/>
                  <a:pt x="40" y="84"/>
                  <a:pt x="41" y="84"/>
                </a:cubicBezTo>
                <a:cubicBezTo>
                  <a:pt x="42" y="85"/>
                  <a:pt x="42" y="84"/>
                  <a:pt x="43" y="84"/>
                </a:cubicBezTo>
                <a:cubicBezTo>
                  <a:pt x="43" y="83"/>
                  <a:pt x="42" y="82"/>
                  <a:pt x="42" y="82"/>
                </a:cubicBezTo>
                <a:cubicBezTo>
                  <a:pt x="41" y="81"/>
                  <a:pt x="41" y="81"/>
                  <a:pt x="41" y="81"/>
                </a:cubicBezTo>
                <a:cubicBezTo>
                  <a:pt x="38" y="80"/>
                  <a:pt x="38" y="80"/>
                  <a:pt x="38" y="80"/>
                </a:cubicBezTo>
                <a:cubicBezTo>
                  <a:pt x="34" y="78"/>
                  <a:pt x="34" y="78"/>
                  <a:pt x="34" y="78"/>
                </a:cubicBezTo>
                <a:cubicBezTo>
                  <a:pt x="34" y="78"/>
                  <a:pt x="31" y="78"/>
                  <a:pt x="31" y="77"/>
                </a:cubicBezTo>
                <a:cubicBezTo>
                  <a:pt x="30" y="77"/>
                  <a:pt x="30" y="77"/>
                  <a:pt x="30" y="77"/>
                </a:cubicBezTo>
                <a:cubicBezTo>
                  <a:pt x="30" y="77"/>
                  <a:pt x="28" y="77"/>
                  <a:pt x="28" y="77"/>
                </a:cubicBezTo>
                <a:cubicBezTo>
                  <a:pt x="27" y="77"/>
                  <a:pt x="26" y="78"/>
                  <a:pt x="25" y="79"/>
                </a:cubicBezTo>
                <a:cubicBezTo>
                  <a:pt x="25" y="79"/>
                  <a:pt x="24" y="80"/>
                  <a:pt x="23" y="80"/>
                </a:cubicBezTo>
                <a:cubicBezTo>
                  <a:pt x="23" y="80"/>
                  <a:pt x="22" y="78"/>
                  <a:pt x="22" y="78"/>
                </a:cubicBezTo>
                <a:cubicBezTo>
                  <a:pt x="20" y="78"/>
                  <a:pt x="20" y="78"/>
                  <a:pt x="20" y="78"/>
                </a:cubicBezTo>
                <a:cubicBezTo>
                  <a:pt x="20" y="78"/>
                  <a:pt x="19" y="80"/>
                  <a:pt x="19" y="81"/>
                </a:cubicBezTo>
                <a:cubicBezTo>
                  <a:pt x="19" y="81"/>
                  <a:pt x="17" y="81"/>
                  <a:pt x="16" y="81"/>
                </a:cubicBezTo>
                <a:cubicBezTo>
                  <a:pt x="15" y="82"/>
                  <a:pt x="14" y="82"/>
                  <a:pt x="13" y="83"/>
                </a:cubicBezTo>
                <a:cubicBezTo>
                  <a:pt x="12" y="83"/>
                  <a:pt x="14" y="84"/>
                  <a:pt x="14" y="84"/>
                </a:cubicBezTo>
                <a:cubicBezTo>
                  <a:pt x="14" y="86"/>
                  <a:pt x="14" y="86"/>
                  <a:pt x="14" y="86"/>
                </a:cubicBezTo>
                <a:cubicBezTo>
                  <a:pt x="12" y="86"/>
                  <a:pt x="12" y="86"/>
                  <a:pt x="12" y="86"/>
                </a:cubicBezTo>
                <a:cubicBezTo>
                  <a:pt x="11" y="85"/>
                  <a:pt x="11" y="85"/>
                  <a:pt x="11" y="85"/>
                </a:cubicBezTo>
                <a:cubicBezTo>
                  <a:pt x="9" y="87"/>
                  <a:pt x="9" y="87"/>
                  <a:pt x="9" y="87"/>
                </a:cubicBezTo>
                <a:cubicBezTo>
                  <a:pt x="8" y="89"/>
                  <a:pt x="8" y="89"/>
                  <a:pt x="8" y="89"/>
                </a:cubicBezTo>
                <a:cubicBezTo>
                  <a:pt x="8" y="89"/>
                  <a:pt x="9" y="91"/>
                  <a:pt x="9" y="91"/>
                </a:cubicBezTo>
                <a:close/>
                <a:moveTo>
                  <a:pt x="35" y="76"/>
                </a:moveTo>
                <a:cubicBezTo>
                  <a:pt x="35" y="76"/>
                  <a:pt x="35" y="76"/>
                  <a:pt x="35" y="76"/>
                </a:cubicBezTo>
                <a:cubicBezTo>
                  <a:pt x="36" y="77"/>
                  <a:pt x="36" y="77"/>
                  <a:pt x="36" y="77"/>
                </a:cubicBezTo>
                <a:cubicBezTo>
                  <a:pt x="36" y="77"/>
                  <a:pt x="37" y="78"/>
                  <a:pt x="39" y="78"/>
                </a:cubicBezTo>
                <a:cubicBezTo>
                  <a:pt x="42" y="78"/>
                  <a:pt x="42" y="80"/>
                  <a:pt x="44" y="78"/>
                </a:cubicBezTo>
                <a:cubicBezTo>
                  <a:pt x="44" y="77"/>
                  <a:pt x="44" y="77"/>
                  <a:pt x="43" y="76"/>
                </a:cubicBezTo>
                <a:cubicBezTo>
                  <a:pt x="43" y="75"/>
                  <a:pt x="42" y="75"/>
                  <a:pt x="42" y="74"/>
                </a:cubicBezTo>
                <a:cubicBezTo>
                  <a:pt x="42" y="74"/>
                  <a:pt x="42" y="74"/>
                  <a:pt x="40" y="72"/>
                </a:cubicBezTo>
                <a:cubicBezTo>
                  <a:pt x="39" y="71"/>
                  <a:pt x="39" y="72"/>
                  <a:pt x="38" y="72"/>
                </a:cubicBezTo>
                <a:cubicBezTo>
                  <a:pt x="37" y="72"/>
                  <a:pt x="36" y="72"/>
                  <a:pt x="35" y="72"/>
                </a:cubicBezTo>
                <a:cubicBezTo>
                  <a:pt x="34" y="73"/>
                  <a:pt x="36" y="74"/>
                  <a:pt x="36" y="75"/>
                </a:cubicBezTo>
                <a:cubicBezTo>
                  <a:pt x="36" y="75"/>
                  <a:pt x="35" y="76"/>
                  <a:pt x="35" y="76"/>
                </a:cubicBezTo>
                <a:close/>
                <a:moveTo>
                  <a:pt x="22" y="57"/>
                </a:moveTo>
                <a:cubicBezTo>
                  <a:pt x="22" y="57"/>
                  <a:pt x="22" y="57"/>
                  <a:pt x="22" y="57"/>
                </a:cubicBezTo>
                <a:cubicBezTo>
                  <a:pt x="22" y="56"/>
                  <a:pt x="24" y="56"/>
                  <a:pt x="25" y="57"/>
                </a:cubicBezTo>
                <a:cubicBezTo>
                  <a:pt x="25" y="57"/>
                  <a:pt x="27" y="58"/>
                  <a:pt x="27" y="59"/>
                </a:cubicBezTo>
                <a:cubicBezTo>
                  <a:pt x="27" y="59"/>
                  <a:pt x="28" y="59"/>
                  <a:pt x="28" y="60"/>
                </a:cubicBezTo>
                <a:cubicBezTo>
                  <a:pt x="28" y="60"/>
                  <a:pt x="29" y="61"/>
                  <a:pt x="29" y="62"/>
                </a:cubicBezTo>
                <a:cubicBezTo>
                  <a:pt x="30" y="63"/>
                  <a:pt x="31" y="64"/>
                  <a:pt x="31" y="64"/>
                </a:cubicBezTo>
                <a:cubicBezTo>
                  <a:pt x="31" y="64"/>
                  <a:pt x="32" y="65"/>
                  <a:pt x="31" y="65"/>
                </a:cubicBezTo>
                <a:cubicBezTo>
                  <a:pt x="30" y="65"/>
                  <a:pt x="27" y="65"/>
                  <a:pt x="27" y="65"/>
                </a:cubicBezTo>
                <a:cubicBezTo>
                  <a:pt x="27" y="65"/>
                  <a:pt x="26" y="66"/>
                  <a:pt x="26" y="66"/>
                </a:cubicBezTo>
                <a:cubicBezTo>
                  <a:pt x="26" y="67"/>
                  <a:pt x="28" y="68"/>
                  <a:pt x="27" y="68"/>
                </a:cubicBezTo>
                <a:cubicBezTo>
                  <a:pt x="26" y="69"/>
                  <a:pt x="26" y="69"/>
                  <a:pt x="25" y="69"/>
                </a:cubicBezTo>
                <a:cubicBezTo>
                  <a:pt x="24" y="68"/>
                  <a:pt x="23" y="66"/>
                  <a:pt x="23" y="66"/>
                </a:cubicBezTo>
                <a:cubicBezTo>
                  <a:pt x="22" y="67"/>
                  <a:pt x="22" y="70"/>
                  <a:pt x="22" y="70"/>
                </a:cubicBezTo>
                <a:cubicBezTo>
                  <a:pt x="22" y="71"/>
                  <a:pt x="23" y="72"/>
                  <a:pt x="22" y="73"/>
                </a:cubicBezTo>
                <a:cubicBezTo>
                  <a:pt x="22" y="73"/>
                  <a:pt x="19" y="74"/>
                  <a:pt x="19" y="74"/>
                </a:cubicBezTo>
                <a:cubicBezTo>
                  <a:pt x="19" y="74"/>
                  <a:pt x="18" y="74"/>
                  <a:pt x="18" y="74"/>
                </a:cubicBezTo>
                <a:cubicBezTo>
                  <a:pt x="17" y="74"/>
                  <a:pt x="15" y="72"/>
                  <a:pt x="14" y="71"/>
                </a:cubicBezTo>
                <a:cubicBezTo>
                  <a:pt x="14" y="70"/>
                  <a:pt x="14" y="68"/>
                  <a:pt x="14" y="68"/>
                </a:cubicBezTo>
                <a:cubicBezTo>
                  <a:pt x="13" y="67"/>
                  <a:pt x="12" y="66"/>
                  <a:pt x="12" y="66"/>
                </a:cubicBezTo>
                <a:cubicBezTo>
                  <a:pt x="12" y="66"/>
                  <a:pt x="13" y="65"/>
                  <a:pt x="11" y="66"/>
                </a:cubicBezTo>
                <a:cubicBezTo>
                  <a:pt x="8" y="66"/>
                  <a:pt x="9" y="67"/>
                  <a:pt x="8" y="67"/>
                </a:cubicBezTo>
                <a:cubicBezTo>
                  <a:pt x="7" y="66"/>
                  <a:pt x="7" y="65"/>
                  <a:pt x="5" y="65"/>
                </a:cubicBezTo>
                <a:cubicBezTo>
                  <a:pt x="4" y="65"/>
                  <a:pt x="3" y="64"/>
                  <a:pt x="3" y="64"/>
                </a:cubicBezTo>
                <a:cubicBezTo>
                  <a:pt x="3" y="64"/>
                  <a:pt x="6" y="62"/>
                  <a:pt x="7" y="62"/>
                </a:cubicBezTo>
                <a:cubicBezTo>
                  <a:pt x="8" y="62"/>
                  <a:pt x="7" y="62"/>
                  <a:pt x="9" y="62"/>
                </a:cubicBezTo>
                <a:cubicBezTo>
                  <a:pt x="12" y="61"/>
                  <a:pt x="13" y="63"/>
                  <a:pt x="13" y="61"/>
                </a:cubicBezTo>
                <a:cubicBezTo>
                  <a:pt x="14" y="59"/>
                  <a:pt x="14" y="58"/>
                  <a:pt x="15" y="57"/>
                </a:cubicBezTo>
                <a:cubicBezTo>
                  <a:pt x="15" y="56"/>
                  <a:pt x="16" y="54"/>
                  <a:pt x="16" y="54"/>
                </a:cubicBezTo>
                <a:cubicBezTo>
                  <a:pt x="16" y="53"/>
                  <a:pt x="19" y="53"/>
                  <a:pt x="19" y="53"/>
                </a:cubicBezTo>
                <a:cubicBezTo>
                  <a:pt x="20" y="56"/>
                  <a:pt x="20" y="56"/>
                  <a:pt x="20" y="56"/>
                </a:cubicBezTo>
                <a:cubicBezTo>
                  <a:pt x="20" y="56"/>
                  <a:pt x="20" y="57"/>
                  <a:pt x="21" y="57"/>
                </a:cubicBezTo>
                <a:cubicBezTo>
                  <a:pt x="22" y="57"/>
                  <a:pt x="22" y="57"/>
                  <a:pt x="22" y="57"/>
                </a:cubicBezTo>
                <a:close/>
                <a:moveTo>
                  <a:pt x="36" y="52"/>
                </a:moveTo>
                <a:cubicBezTo>
                  <a:pt x="36" y="52"/>
                  <a:pt x="36" y="52"/>
                  <a:pt x="36" y="52"/>
                </a:cubicBezTo>
                <a:cubicBezTo>
                  <a:pt x="35" y="53"/>
                  <a:pt x="35" y="53"/>
                  <a:pt x="35" y="53"/>
                </a:cubicBezTo>
                <a:cubicBezTo>
                  <a:pt x="31" y="53"/>
                  <a:pt x="31" y="53"/>
                  <a:pt x="31" y="53"/>
                </a:cubicBezTo>
                <a:cubicBezTo>
                  <a:pt x="31" y="55"/>
                  <a:pt x="31" y="55"/>
                  <a:pt x="31" y="55"/>
                </a:cubicBezTo>
                <a:cubicBezTo>
                  <a:pt x="33" y="57"/>
                  <a:pt x="33" y="57"/>
                  <a:pt x="33" y="57"/>
                </a:cubicBezTo>
                <a:cubicBezTo>
                  <a:pt x="33" y="57"/>
                  <a:pt x="34" y="56"/>
                  <a:pt x="35" y="56"/>
                </a:cubicBezTo>
                <a:cubicBezTo>
                  <a:pt x="36" y="56"/>
                  <a:pt x="38" y="56"/>
                  <a:pt x="38" y="56"/>
                </a:cubicBezTo>
                <a:cubicBezTo>
                  <a:pt x="39" y="55"/>
                  <a:pt x="39" y="55"/>
                  <a:pt x="39" y="55"/>
                </a:cubicBezTo>
                <a:cubicBezTo>
                  <a:pt x="38" y="52"/>
                  <a:pt x="38" y="52"/>
                  <a:pt x="38" y="52"/>
                </a:cubicBezTo>
                <a:lnTo>
                  <a:pt x="36" y="52"/>
                </a:lnTo>
                <a:close/>
              </a:path>
            </a:pathLst>
          </a:custGeom>
          <a:solidFill>
            <a:srgbClr val="F26A21"/>
          </a:solidFill>
          <a:ln w="9525" cap="rnd">
            <a:solidFill>
              <a:srgbClr val="F2F2F2"/>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pic>
        <p:nvPicPr>
          <p:cNvPr id="27" name="Рисунок 26">
            <a:extLst>
              <a:ext uri="{FF2B5EF4-FFF2-40B4-BE49-F238E27FC236}">
                <a16:creationId xmlns:a16="http://schemas.microsoft.com/office/drawing/2014/main" id="{DC5840CE-EDBB-2166-F907-D1628E435DC2}"/>
              </a:ext>
            </a:extLst>
          </p:cNvPr>
          <p:cNvPicPr>
            <a:picLocks noChangeAspect="1"/>
          </p:cNvPicPr>
          <p:nvPr/>
        </p:nvPicPr>
        <p:blipFill>
          <a:blip r:embed="rId8"/>
          <a:stretch>
            <a:fillRect/>
          </a:stretch>
        </p:blipFill>
        <p:spPr>
          <a:xfrm>
            <a:off x="319075" y="8713348"/>
            <a:ext cx="2215104" cy="796638"/>
          </a:xfrm>
          <a:prstGeom prst="rect">
            <a:avLst/>
          </a:prstGeom>
        </p:spPr>
      </p:pic>
    </p:spTree>
    <p:extLst>
      <p:ext uri="{BB962C8B-B14F-4D97-AF65-F5344CB8AC3E}">
        <p14:creationId xmlns:p14="http://schemas.microsoft.com/office/powerpoint/2010/main" val="502725735"/>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377</Words>
  <Application>Microsoft Office PowerPoint</Application>
  <PresentationFormat>Произвольный</PresentationFormat>
  <Paragraphs>22</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2026-05-19T08:15:52Z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