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3"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image" Target="../media/image12.png"/><Relationship Id="rId5" Type="http://schemas.openxmlformats.org/officeDocument/2006/relationships/hyperlink" Target="https://www.wu.ac.at/en/students/my-program/bachelors-student-guide/bachelors-student-guide-german-taught-programs/support-volunteering-and-honors-programs/student-counselling?utm_source=chatgpt.com"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1AEB5-DACC-FA7D-E822-B14946B31DE8}"/>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2C89A636-B3AA-862E-834A-1F6C5F503BBD}"/>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AD5C007-9A0A-80C0-DBE8-1C8AACE1F318}"/>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28406F3D-E177-2A02-24BA-A2C62D7168BF}"/>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D7CFFA91-6D60-841D-D0ED-9B418681F2CB}"/>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5A9DCA97-06C7-1A85-78FF-ECA4527186A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55E7144A-9E9A-D76F-8A60-717B36234F85}"/>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0744F42D-D037-7938-C5AA-DA95349F527C}"/>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F9607EA-EB33-819C-FABB-01EB86A5B91E}"/>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5DBAF496-8145-EB5B-4945-091C78E37753}"/>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E9C78382-E077-7BB9-78CA-953ED8BC17FC}"/>
              </a:ext>
            </a:extLst>
          </p:cNvPr>
          <p:cNvSpPr txBox="1"/>
          <p:nvPr/>
        </p:nvSpPr>
        <p:spPr>
          <a:xfrm>
            <a:off x="462680" y="3784927"/>
            <a:ext cx="2071499" cy="2785378"/>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endPar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The Student Counselling program offers different formats to support students through emotionally challenging stages in their studies, including interactive talks, trainings, workshops, peer groups, one-on-one coaching, and a DIY toolbox to use independently at home.</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BE5595CF-B953-B4D9-A919-7BD050DEE077}"/>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DBF134-F3EA-1768-F150-85889436BBBF}"/>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38BAAA97-383C-2804-122C-2F2B4D08BE70}"/>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46E5C62A-23D0-3F99-F791-8DF744288078}"/>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389F2FE9-93C2-894C-8F97-9D101AAFF74D}"/>
              </a:ext>
            </a:extLst>
          </p:cNvPr>
          <p:cNvSpPr>
            <a:spLocks noGrp="1"/>
          </p:cNvSpPr>
          <p:nvPr>
            <p:ph type="body" sz="quarter" idx="30"/>
          </p:nvPr>
        </p:nvSpPr>
        <p:spPr>
          <a:xfrm>
            <a:off x="383830" y="1881523"/>
            <a:ext cx="3244529" cy="1154516"/>
          </a:xfrm>
        </p:spPr>
        <p:txBody>
          <a:bodyPr>
            <a:normAutofit/>
          </a:bodyPr>
          <a:lstStyle/>
          <a:p>
            <a:pPr>
              <a:spcBef>
                <a:spcPts val="1200"/>
              </a:spcBef>
            </a:pPr>
            <a:r>
              <a:rPr lang="en-US" dirty="0"/>
              <a:t>Vienna University of </a:t>
            </a:r>
          </a:p>
        </p:txBody>
      </p:sp>
      <p:sp>
        <p:nvSpPr>
          <p:cNvPr id="21" name="TextBox 20">
            <a:extLst>
              <a:ext uri="{FF2B5EF4-FFF2-40B4-BE49-F238E27FC236}">
                <a16:creationId xmlns:a16="http://schemas.microsoft.com/office/drawing/2014/main" id="{A674B3DF-D444-6892-F92B-F72210F94DD1}"/>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AUSTRIA</a:t>
            </a:r>
          </a:p>
        </p:txBody>
      </p:sp>
      <p:sp>
        <p:nvSpPr>
          <p:cNvPr id="22" name="Text Placeholder 19">
            <a:extLst>
              <a:ext uri="{FF2B5EF4-FFF2-40B4-BE49-F238E27FC236}">
                <a16:creationId xmlns:a16="http://schemas.microsoft.com/office/drawing/2014/main" id="{2B55B9C6-9B45-4BB6-954C-B4BCDA9C75D7}"/>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6920EE35-E700-984F-58CA-5A5C0B8B3772}"/>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 </a:t>
            </a:r>
            <a:b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and Student Support</a:t>
            </a:r>
          </a:p>
        </p:txBody>
      </p:sp>
      <p:sp>
        <p:nvSpPr>
          <p:cNvPr id="29" name="TextBox 28">
            <a:extLst>
              <a:ext uri="{FF2B5EF4-FFF2-40B4-BE49-F238E27FC236}">
                <a16:creationId xmlns:a16="http://schemas.microsoft.com/office/drawing/2014/main" id="{9C6A1D97-8021-16F9-525E-4953AD743B63}"/>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07EBC39F-83D6-1BD3-4967-C77C2F3BB1AF}"/>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EF7A4839-914C-43DA-D471-765BEC0B1818}"/>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2D663B0A-44CC-776B-6CCA-81BB2A5C28DC}"/>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34691617-9484-0797-5B49-D7424C33DAA3}"/>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2054C3CB-BF4D-005F-3FA2-07E6FA3C76EE}"/>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BEFE1EBE-7F60-7503-DBBF-AE8F81F87807}"/>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C9A5C954-DAA3-ED24-3157-4BF2187FCC8D}"/>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D59A839B-0638-23D0-7947-513767ACB83F}"/>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010A2CCE-E839-7200-A211-40880EB1B3E7}"/>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D8531574-3C88-033B-58E4-64C8946AFD9C}"/>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C2133A81-6E34-B23E-E03D-B310C70F15D5}"/>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042D93AC-1428-C6E8-89A0-7C514C8D98B0}"/>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50B3C3F9-2967-00A4-B4C4-84D71DD3B29A}"/>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E1862149-A0C3-E2FA-DB16-28941ABE70F1}"/>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014990BB-1392-262D-DECB-43AE92CE2C0A}"/>
              </a:ext>
            </a:extLst>
          </p:cNvPr>
          <p:cNvSpPr txBox="1"/>
          <p:nvPr/>
        </p:nvSpPr>
        <p:spPr>
          <a:xfrm>
            <a:off x="584025" y="7759519"/>
            <a:ext cx="12474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6B9F25"/>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BB4F59AB-933E-1C11-6D68-DC59CC858E92}"/>
              </a:ext>
            </a:extLst>
          </p:cNvPr>
          <p:cNvSpPr/>
          <p:nvPr/>
        </p:nvSpPr>
        <p:spPr>
          <a:xfrm>
            <a:off x="2618452" y="3824912"/>
            <a:ext cx="4966271" cy="6610855"/>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14DE24D4-7B4C-12F8-4EB3-5236470D5315}"/>
              </a:ext>
            </a:extLst>
          </p:cNvPr>
          <p:cNvSpPr txBox="1">
            <a:spLocks/>
          </p:cNvSpPr>
          <p:nvPr/>
        </p:nvSpPr>
        <p:spPr>
          <a:xfrm>
            <a:off x="2877498" y="7135179"/>
            <a:ext cx="4409833" cy="120752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offers early, low-threshold support that is embedded in the university environment and tailored to students' study-related realities; with its different formats it aims to strengthen students' self-efficacy and coping skills before problems escalate</a:t>
            </a:r>
          </a:p>
        </p:txBody>
      </p:sp>
      <p:sp>
        <p:nvSpPr>
          <p:cNvPr id="5" name="Rectangle 6">
            <a:extLst>
              <a:ext uri="{FF2B5EF4-FFF2-40B4-BE49-F238E27FC236}">
                <a16:creationId xmlns:a16="http://schemas.microsoft.com/office/drawing/2014/main" id="{7373EF58-DCBE-B402-488C-6C0ED6D549FA}"/>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B1FE1C55-0D52-819A-137F-922DC2A95452}"/>
              </a:ext>
            </a:extLst>
          </p:cNvPr>
          <p:cNvSpPr txBox="1">
            <a:spLocks/>
          </p:cNvSpPr>
          <p:nvPr/>
        </p:nvSpPr>
        <p:spPr>
          <a:xfrm>
            <a:off x="2931954" y="9315325"/>
            <a:ext cx="4442726" cy="87311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It requires access to qualified counselling professionals, stable institutional funding and clear organizational embedding within student services, would work best in contexts where HEIs already have structured student support services and the capacity to offer confidential, low-threshold access independent from academic assessment</a:t>
            </a:r>
          </a:p>
        </p:txBody>
      </p:sp>
      <p:sp>
        <p:nvSpPr>
          <p:cNvPr id="25" name="Text Placeholder 5">
            <a:extLst>
              <a:ext uri="{FF2B5EF4-FFF2-40B4-BE49-F238E27FC236}">
                <a16:creationId xmlns:a16="http://schemas.microsoft.com/office/drawing/2014/main" id="{D7F7F40E-DB3A-E247-62F8-0868591AD86C}"/>
              </a:ext>
            </a:extLst>
          </p:cNvPr>
          <p:cNvSpPr txBox="1">
            <a:spLocks/>
          </p:cNvSpPr>
          <p:nvPr/>
        </p:nvSpPr>
        <p:spPr>
          <a:xfrm>
            <a:off x="2931953" y="4307932"/>
            <a:ext cx="4338880" cy="85467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program is led by a designated team of staff at the university, made up of administrative personal and psychological counsellors. Academic advisors and student service staff play a role in informing students about the counselling offer. </a:t>
            </a:r>
          </a:p>
        </p:txBody>
      </p:sp>
      <p:sp>
        <p:nvSpPr>
          <p:cNvPr id="34" name="Text Placeholder 5">
            <a:extLst>
              <a:ext uri="{FF2B5EF4-FFF2-40B4-BE49-F238E27FC236}">
                <a16:creationId xmlns:a16="http://schemas.microsoft.com/office/drawing/2014/main" id="{A5BC841E-6D9E-DFA6-08A1-B4108404F86D}"/>
              </a:ext>
            </a:extLst>
          </p:cNvPr>
          <p:cNvSpPr txBox="1">
            <a:spLocks/>
          </p:cNvSpPr>
          <p:nvPr/>
        </p:nvSpPr>
        <p:spPr>
          <a:xfrm>
            <a:off x="2921285" y="8505782"/>
            <a:ext cx="4421930" cy="75113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a:t>
            </a:r>
          </a:p>
        </p:txBody>
      </p:sp>
      <p:cxnSp>
        <p:nvCxnSpPr>
          <p:cNvPr id="36" name="Straight Connector 33">
            <a:extLst>
              <a:ext uri="{FF2B5EF4-FFF2-40B4-BE49-F238E27FC236}">
                <a16:creationId xmlns:a16="http://schemas.microsoft.com/office/drawing/2014/main" id="{214C2605-D261-EBA1-F7E5-BD456D982DDB}"/>
              </a:ext>
            </a:extLst>
          </p:cNvPr>
          <p:cNvCxnSpPr>
            <a:cxnSpLocks/>
          </p:cNvCxnSpPr>
          <p:nvPr/>
        </p:nvCxnSpPr>
        <p:spPr>
          <a:xfrm>
            <a:off x="2952750" y="517652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D688D78-8250-32EE-1759-72E11C02D832}"/>
              </a:ext>
            </a:extLst>
          </p:cNvPr>
          <p:cNvCxnSpPr>
            <a:cxnSpLocks/>
          </p:cNvCxnSpPr>
          <p:nvPr/>
        </p:nvCxnSpPr>
        <p:spPr>
          <a:xfrm>
            <a:off x="2952750" y="666005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DF6F049-B410-B70E-7849-5087FEDBAA64}"/>
              </a:ext>
            </a:extLst>
          </p:cNvPr>
          <p:cNvCxnSpPr>
            <a:cxnSpLocks/>
          </p:cNvCxnSpPr>
          <p:nvPr/>
        </p:nvCxnSpPr>
        <p:spPr>
          <a:xfrm>
            <a:off x="2952750" y="799133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C10698A-A90E-CD67-0BE8-E7CD9DF59223}"/>
              </a:ext>
            </a:extLst>
          </p:cNvPr>
          <p:cNvCxnSpPr>
            <a:cxnSpLocks/>
          </p:cNvCxnSpPr>
          <p:nvPr/>
        </p:nvCxnSpPr>
        <p:spPr>
          <a:xfrm>
            <a:off x="2982725" y="883589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59308D51-A352-CC8C-5C2A-685C87C6805D}"/>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B8FBE6E6-E09D-220A-3B4E-15DDF9CE8E2D}"/>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1B22FD6D-BB06-AB20-C639-F8DABC2D90AD}"/>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164B7F81-5B13-DC0B-0AC6-3CEBA1FBDB0C}"/>
              </a:ext>
            </a:extLst>
          </p:cNvPr>
          <p:cNvSpPr/>
          <p:nvPr/>
        </p:nvSpPr>
        <p:spPr>
          <a:xfrm>
            <a:off x="2552347" y="529057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56B0C30B-3742-9DEF-6957-1B9FCF170162}"/>
              </a:ext>
            </a:extLst>
          </p:cNvPr>
          <p:cNvSpPr txBox="1"/>
          <p:nvPr/>
        </p:nvSpPr>
        <p:spPr>
          <a:xfrm>
            <a:off x="2534179" y="532810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E1BE2630-97CC-7171-2527-4512F008AC14}"/>
              </a:ext>
            </a:extLst>
          </p:cNvPr>
          <p:cNvSpPr/>
          <p:nvPr/>
        </p:nvSpPr>
        <p:spPr>
          <a:xfrm>
            <a:off x="2552348" y="6789720"/>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E14B6F22-8AFB-29BA-582F-221848F4D478}"/>
              </a:ext>
            </a:extLst>
          </p:cNvPr>
          <p:cNvSpPr txBox="1"/>
          <p:nvPr/>
        </p:nvSpPr>
        <p:spPr>
          <a:xfrm>
            <a:off x="2552348" y="6827000"/>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58946A8D-720B-C410-95E0-33096924318F}"/>
              </a:ext>
            </a:extLst>
          </p:cNvPr>
          <p:cNvSpPr/>
          <p:nvPr/>
        </p:nvSpPr>
        <p:spPr>
          <a:xfrm>
            <a:off x="2532199" y="810186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A1158220-8261-9E34-64D4-00F9EC9A7265}"/>
              </a:ext>
            </a:extLst>
          </p:cNvPr>
          <p:cNvSpPr/>
          <p:nvPr/>
        </p:nvSpPr>
        <p:spPr>
          <a:xfrm>
            <a:off x="2532199" y="895113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5D0E9571-FAA7-EB08-3C7B-3DC42F9F1E1C}"/>
              </a:ext>
            </a:extLst>
          </p:cNvPr>
          <p:cNvSpPr txBox="1"/>
          <p:nvPr/>
        </p:nvSpPr>
        <p:spPr>
          <a:xfrm>
            <a:off x="2502323" y="8138271"/>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t>
            </a:r>
          </a:p>
        </p:txBody>
      </p:sp>
      <p:sp>
        <p:nvSpPr>
          <p:cNvPr id="65" name="TextBox 64">
            <a:extLst>
              <a:ext uri="{FF2B5EF4-FFF2-40B4-BE49-F238E27FC236}">
                <a16:creationId xmlns:a16="http://schemas.microsoft.com/office/drawing/2014/main" id="{540A5E7B-D236-BD5B-C62C-7486C5DD90EE}"/>
              </a:ext>
            </a:extLst>
          </p:cNvPr>
          <p:cNvSpPr txBox="1"/>
          <p:nvPr/>
        </p:nvSpPr>
        <p:spPr>
          <a:xfrm>
            <a:off x="2480877" y="898401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617700D5-85CC-671B-3ED0-69C7314EA8C1}"/>
              </a:ext>
            </a:extLst>
          </p:cNvPr>
          <p:cNvSpPr txBox="1">
            <a:spLocks/>
          </p:cNvSpPr>
          <p:nvPr/>
        </p:nvSpPr>
        <p:spPr>
          <a:xfrm>
            <a:off x="2921284" y="5641602"/>
            <a:ext cx="4366046" cy="101845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Direct contribution to student wellbeing by explicitly addressing emotional strain, stress, and challenges that can arise during studies; counselling as a way to help students regain balance, strengthen personal resources, and cope more effectively with academic and personal demands</a:t>
            </a:r>
          </a:p>
        </p:txBody>
      </p:sp>
      <p:pic>
        <p:nvPicPr>
          <p:cNvPr id="6" name="Picture 85">
            <a:extLst>
              <a:ext uri="{FF2B5EF4-FFF2-40B4-BE49-F238E27FC236}">
                <a16:creationId xmlns:a16="http://schemas.microsoft.com/office/drawing/2014/main" id="{D69DB723-3D47-A37E-058F-B662D9869A3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90750" y="8443726"/>
            <a:ext cx="1672286" cy="242645"/>
          </a:xfrm>
          <a:prstGeom prst="rect">
            <a:avLst/>
          </a:prstGeom>
        </p:spPr>
      </p:pic>
      <p:sp>
        <p:nvSpPr>
          <p:cNvPr id="16" name="Freeform 183">
            <a:extLst>
              <a:ext uri="{FF2B5EF4-FFF2-40B4-BE49-F238E27FC236}">
                <a16:creationId xmlns:a16="http://schemas.microsoft.com/office/drawing/2014/main" id="{085D6E5A-5735-F702-0A76-E2D53543037D}"/>
              </a:ext>
            </a:extLst>
          </p:cNvPr>
          <p:cNvSpPr>
            <a:spLocks noEditPoints="1"/>
          </p:cNvSpPr>
          <p:nvPr/>
        </p:nvSpPr>
        <p:spPr bwMode="auto">
          <a:xfrm>
            <a:off x="453504" y="1194643"/>
            <a:ext cx="1299095" cy="633639"/>
          </a:xfrm>
          <a:custGeom>
            <a:avLst/>
            <a:gdLst>
              <a:gd name="T0" fmla="*/ 196 w 279"/>
              <a:gd name="T1" fmla="*/ 4 h 142"/>
              <a:gd name="T2" fmla="*/ 219 w 279"/>
              <a:gd name="T3" fmla="*/ 5 h 142"/>
              <a:gd name="T4" fmla="*/ 249 w 279"/>
              <a:gd name="T5" fmla="*/ 8 h 142"/>
              <a:gd name="T6" fmla="*/ 268 w 279"/>
              <a:gd name="T7" fmla="*/ 17 h 142"/>
              <a:gd name="T8" fmla="*/ 266 w 279"/>
              <a:gd name="T9" fmla="*/ 29 h 142"/>
              <a:gd name="T10" fmla="*/ 271 w 279"/>
              <a:gd name="T11" fmla="*/ 39 h 142"/>
              <a:gd name="T12" fmla="*/ 277 w 279"/>
              <a:gd name="T13" fmla="*/ 56 h 142"/>
              <a:gd name="T14" fmla="*/ 259 w 279"/>
              <a:gd name="T15" fmla="*/ 63 h 142"/>
              <a:gd name="T16" fmla="*/ 260 w 279"/>
              <a:gd name="T17" fmla="*/ 82 h 142"/>
              <a:gd name="T18" fmla="*/ 255 w 279"/>
              <a:gd name="T19" fmla="*/ 104 h 142"/>
              <a:gd name="T20" fmla="*/ 238 w 279"/>
              <a:gd name="T21" fmla="*/ 121 h 142"/>
              <a:gd name="T22" fmla="*/ 206 w 279"/>
              <a:gd name="T23" fmla="*/ 128 h 142"/>
              <a:gd name="T24" fmla="*/ 191 w 279"/>
              <a:gd name="T25" fmla="*/ 142 h 142"/>
              <a:gd name="T26" fmla="*/ 146 w 279"/>
              <a:gd name="T27" fmla="*/ 138 h 142"/>
              <a:gd name="T28" fmla="*/ 104 w 279"/>
              <a:gd name="T29" fmla="*/ 126 h 142"/>
              <a:gd name="T30" fmla="*/ 94 w 279"/>
              <a:gd name="T31" fmla="*/ 112 h 142"/>
              <a:gd name="T32" fmla="*/ 60 w 279"/>
              <a:gd name="T33" fmla="*/ 121 h 142"/>
              <a:gd name="T34" fmla="*/ 39 w 279"/>
              <a:gd name="T35" fmla="*/ 126 h 142"/>
              <a:gd name="T36" fmla="*/ 37 w 279"/>
              <a:gd name="T37" fmla="*/ 118 h 142"/>
              <a:gd name="T38" fmla="*/ 31 w 279"/>
              <a:gd name="T39" fmla="*/ 120 h 142"/>
              <a:gd name="T40" fmla="*/ 26 w 279"/>
              <a:gd name="T41" fmla="*/ 124 h 142"/>
              <a:gd name="T42" fmla="*/ 17 w 279"/>
              <a:gd name="T43" fmla="*/ 120 h 142"/>
              <a:gd name="T44" fmla="*/ 2 w 279"/>
              <a:gd name="T45" fmla="*/ 114 h 142"/>
              <a:gd name="T46" fmla="*/ 2 w 279"/>
              <a:gd name="T47" fmla="*/ 113 h 142"/>
              <a:gd name="T48" fmla="*/ 4 w 279"/>
              <a:gd name="T49" fmla="*/ 113 h 142"/>
              <a:gd name="T50" fmla="*/ 5 w 279"/>
              <a:gd name="T51" fmla="*/ 112 h 142"/>
              <a:gd name="T52" fmla="*/ 4 w 279"/>
              <a:gd name="T53" fmla="*/ 111 h 142"/>
              <a:gd name="T54" fmla="*/ 4 w 279"/>
              <a:gd name="T55" fmla="*/ 110 h 142"/>
              <a:gd name="T56" fmla="*/ 3 w 279"/>
              <a:gd name="T57" fmla="*/ 109 h 142"/>
              <a:gd name="T58" fmla="*/ 3 w 279"/>
              <a:gd name="T59" fmla="*/ 108 h 142"/>
              <a:gd name="T60" fmla="*/ 2 w 279"/>
              <a:gd name="T61" fmla="*/ 106 h 142"/>
              <a:gd name="T62" fmla="*/ 2 w 279"/>
              <a:gd name="T63" fmla="*/ 104 h 142"/>
              <a:gd name="T64" fmla="*/ 7 w 279"/>
              <a:gd name="T65" fmla="*/ 94 h 142"/>
              <a:gd name="T66" fmla="*/ 6 w 279"/>
              <a:gd name="T67" fmla="*/ 91 h 142"/>
              <a:gd name="T68" fmla="*/ 6 w 279"/>
              <a:gd name="T69" fmla="*/ 91 h 142"/>
              <a:gd name="T70" fmla="*/ 6 w 279"/>
              <a:gd name="T71" fmla="*/ 90 h 142"/>
              <a:gd name="T72" fmla="*/ 6 w 279"/>
              <a:gd name="T73" fmla="*/ 90 h 142"/>
              <a:gd name="T74" fmla="*/ 23 w 279"/>
              <a:gd name="T75" fmla="*/ 94 h 142"/>
              <a:gd name="T76" fmla="*/ 32 w 279"/>
              <a:gd name="T77" fmla="*/ 101 h 142"/>
              <a:gd name="T78" fmla="*/ 38 w 279"/>
              <a:gd name="T79" fmla="*/ 88 h 142"/>
              <a:gd name="T80" fmla="*/ 55 w 279"/>
              <a:gd name="T81" fmla="*/ 95 h 142"/>
              <a:gd name="T82" fmla="*/ 73 w 279"/>
              <a:gd name="T83" fmla="*/ 88 h 142"/>
              <a:gd name="T84" fmla="*/ 95 w 279"/>
              <a:gd name="T85" fmla="*/ 82 h 142"/>
              <a:gd name="T86" fmla="*/ 110 w 279"/>
              <a:gd name="T87" fmla="*/ 80 h 142"/>
              <a:gd name="T88" fmla="*/ 123 w 279"/>
              <a:gd name="T89" fmla="*/ 85 h 142"/>
              <a:gd name="T90" fmla="*/ 130 w 279"/>
              <a:gd name="T91" fmla="*/ 76 h 142"/>
              <a:gd name="T92" fmla="*/ 123 w 279"/>
              <a:gd name="T93" fmla="*/ 62 h 142"/>
              <a:gd name="T94" fmla="*/ 126 w 279"/>
              <a:gd name="T95" fmla="*/ 48 h 142"/>
              <a:gd name="T96" fmla="*/ 141 w 279"/>
              <a:gd name="T97" fmla="*/ 38 h 142"/>
              <a:gd name="T98" fmla="*/ 152 w 279"/>
              <a:gd name="T99" fmla="*/ 29 h 142"/>
              <a:gd name="T100" fmla="*/ 160 w 279"/>
              <a:gd name="T101" fmla="*/ 20 h 142"/>
              <a:gd name="T102" fmla="*/ 183 w 279"/>
              <a:gd name="T103" fmla="*/ 25 h 142"/>
              <a:gd name="T104" fmla="*/ 1 w 279"/>
              <a:gd name="T105" fmla="*/ 114 h 142"/>
              <a:gd name="T106" fmla="*/ 1 w 279"/>
              <a:gd name="T107" fmla="*/ 114 h 142"/>
              <a:gd name="T108" fmla="*/ 2 w 279"/>
              <a:gd name="T109" fmla="*/ 11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9" h="142">
                <a:moveTo>
                  <a:pt x="187" y="24"/>
                </a:moveTo>
                <a:cubicBezTo>
                  <a:pt x="187" y="24"/>
                  <a:pt x="187" y="18"/>
                  <a:pt x="188" y="18"/>
                </a:cubicBezTo>
                <a:cubicBezTo>
                  <a:pt x="189" y="18"/>
                  <a:pt x="191" y="15"/>
                  <a:pt x="191" y="15"/>
                </a:cubicBezTo>
                <a:cubicBezTo>
                  <a:pt x="194" y="14"/>
                  <a:pt x="194" y="14"/>
                  <a:pt x="194" y="14"/>
                </a:cubicBezTo>
                <a:cubicBezTo>
                  <a:pt x="194" y="14"/>
                  <a:pt x="196" y="12"/>
                  <a:pt x="196" y="10"/>
                </a:cubicBezTo>
                <a:cubicBezTo>
                  <a:pt x="195" y="9"/>
                  <a:pt x="196" y="4"/>
                  <a:pt x="196" y="4"/>
                </a:cubicBezTo>
                <a:cubicBezTo>
                  <a:pt x="196" y="4"/>
                  <a:pt x="195" y="1"/>
                  <a:pt x="196" y="1"/>
                </a:cubicBezTo>
                <a:cubicBezTo>
                  <a:pt x="198" y="0"/>
                  <a:pt x="201" y="2"/>
                  <a:pt x="201" y="2"/>
                </a:cubicBezTo>
                <a:cubicBezTo>
                  <a:pt x="206" y="3"/>
                  <a:pt x="206" y="3"/>
                  <a:pt x="206" y="3"/>
                </a:cubicBezTo>
                <a:cubicBezTo>
                  <a:pt x="206" y="3"/>
                  <a:pt x="208" y="3"/>
                  <a:pt x="209" y="3"/>
                </a:cubicBezTo>
                <a:cubicBezTo>
                  <a:pt x="210" y="3"/>
                  <a:pt x="214" y="4"/>
                  <a:pt x="214" y="4"/>
                </a:cubicBezTo>
                <a:cubicBezTo>
                  <a:pt x="214" y="4"/>
                  <a:pt x="218" y="5"/>
                  <a:pt x="219" y="5"/>
                </a:cubicBezTo>
                <a:cubicBezTo>
                  <a:pt x="220" y="5"/>
                  <a:pt x="224" y="5"/>
                  <a:pt x="224" y="5"/>
                </a:cubicBezTo>
                <a:cubicBezTo>
                  <a:pt x="226" y="6"/>
                  <a:pt x="226" y="6"/>
                  <a:pt x="226" y="6"/>
                </a:cubicBezTo>
                <a:cubicBezTo>
                  <a:pt x="233" y="9"/>
                  <a:pt x="233" y="9"/>
                  <a:pt x="233" y="9"/>
                </a:cubicBezTo>
                <a:cubicBezTo>
                  <a:pt x="237" y="11"/>
                  <a:pt x="237" y="11"/>
                  <a:pt x="237" y="11"/>
                </a:cubicBezTo>
                <a:cubicBezTo>
                  <a:pt x="248" y="12"/>
                  <a:pt x="248" y="12"/>
                  <a:pt x="248" y="12"/>
                </a:cubicBezTo>
                <a:cubicBezTo>
                  <a:pt x="249" y="8"/>
                  <a:pt x="249" y="8"/>
                  <a:pt x="249" y="8"/>
                </a:cubicBezTo>
                <a:cubicBezTo>
                  <a:pt x="249" y="8"/>
                  <a:pt x="253" y="7"/>
                  <a:pt x="253" y="8"/>
                </a:cubicBezTo>
                <a:cubicBezTo>
                  <a:pt x="254" y="8"/>
                  <a:pt x="256" y="10"/>
                  <a:pt x="259" y="11"/>
                </a:cubicBezTo>
                <a:cubicBezTo>
                  <a:pt x="262" y="11"/>
                  <a:pt x="265" y="10"/>
                  <a:pt x="265" y="10"/>
                </a:cubicBezTo>
                <a:cubicBezTo>
                  <a:pt x="267" y="16"/>
                  <a:pt x="267" y="16"/>
                  <a:pt x="267" y="16"/>
                </a:cubicBezTo>
                <a:cubicBezTo>
                  <a:pt x="269" y="17"/>
                  <a:pt x="269" y="17"/>
                  <a:pt x="269" y="17"/>
                </a:cubicBezTo>
                <a:cubicBezTo>
                  <a:pt x="268" y="17"/>
                  <a:pt x="268" y="17"/>
                  <a:pt x="268" y="17"/>
                </a:cubicBezTo>
                <a:cubicBezTo>
                  <a:pt x="268" y="20"/>
                  <a:pt x="268" y="20"/>
                  <a:pt x="268" y="20"/>
                </a:cubicBezTo>
                <a:cubicBezTo>
                  <a:pt x="269" y="21"/>
                  <a:pt x="269" y="21"/>
                  <a:pt x="269" y="21"/>
                </a:cubicBezTo>
                <a:cubicBezTo>
                  <a:pt x="269" y="21"/>
                  <a:pt x="268" y="23"/>
                  <a:pt x="268" y="23"/>
                </a:cubicBezTo>
                <a:cubicBezTo>
                  <a:pt x="268" y="23"/>
                  <a:pt x="268" y="25"/>
                  <a:pt x="268" y="25"/>
                </a:cubicBezTo>
                <a:cubicBezTo>
                  <a:pt x="266" y="27"/>
                  <a:pt x="266" y="27"/>
                  <a:pt x="266" y="27"/>
                </a:cubicBezTo>
                <a:cubicBezTo>
                  <a:pt x="266" y="29"/>
                  <a:pt x="266" y="29"/>
                  <a:pt x="266" y="29"/>
                </a:cubicBezTo>
                <a:cubicBezTo>
                  <a:pt x="266" y="29"/>
                  <a:pt x="266" y="32"/>
                  <a:pt x="266" y="32"/>
                </a:cubicBezTo>
                <a:cubicBezTo>
                  <a:pt x="266" y="32"/>
                  <a:pt x="267" y="33"/>
                  <a:pt x="268" y="33"/>
                </a:cubicBezTo>
                <a:cubicBezTo>
                  <a:pt x="268" y="33"/>
                  <a:pt x="268" y="34"/>
                  <a:pt x="268" y="34"/>
                </a:cubicBezTo>
                <a:cubicBezTo>
                  <a:pt x="268" y="34"/>
                  <a:pt x="269" y="35"/>
                  <a:pt x="270" y="36"/>
                </a:cubicBezTo>
                <a:cubicBezTo>
                  <a:pt x="270" y="36"/>
                  <a:pt x="270" y="36"/>
                  <a:pt x="270" y="36"/>
                </a:cubicBezTo>
                <a:cubicBezTo>
                  <a:pt x="270" y="36"/>
                  <a:pt x="271" y="38"/>
                  <a:pt x="271" y="39"/>
                </a:cubicBezTo>
                <a:cubicBezTo>
                  <a:pt x="272" y="40"/>
                  <a:pt x="272" y="41"/>
                  <a:pt x="272" y="41"/>
                </a:cubicBezTo>
                <a:cubicBezTo>
                  <a:pt x="272" y="41"/>
                  <a:pt x="273" y="43"/>
                  <a:pt x="274" y="43"/>
                </a:cubicBezTo>
                <a:cubicBezTo>
                  <a:pt x="274" y="43"/>
                  <a:pt x="275" y="43"/>
                  <a:pt x="276" y="43"/>
                </a:cubicBezTo>
                <a:cubicBezTo>
                  <a:pt x="276" y="43"/>
                  <a:pt x="277" y="43"/>
                  <a:pt x="277" y="43"/>
                </a:cubicBezTo>
                <a:cubicBezTo>
                  <a:pt x="277" y="44"/>
                  <a:pt x="276" y="50"/>
                  <a:pt x="276" y="50"/>
                </a:cubicBezTo>
                <a:cubicBezTo>
                  <a:pt x="277" y="56"/>
                  <a:pt x="277" y="56"/>
                  <a:pt x="277" y="56"/>
                </a:cubicBezTo>
                <a:cubicBezTo>
                  <a:pt x="277" y="56"/>
                  <a:pt x="276" y="59"/>
                  <a:pt x="276" y="60"/>
                </a:cubicBezTo>
                <a:cubicBezTo>
                  <a:pt x="277" y="62"/>
                  <a:pt x="279" y="64"/>
                  <a:pt x="276" y="65"/>
                </a:cubicBezTo>
                <a:cubicBezTo>
                  <a:pt x="274" y="65"/>
                  <a:pt x="271" y="67"/>
                  <a:pt x="270" y="65"/>
                </a:cubicBezTo>
                <a:cubicBezTo>
                  <a:pt x="270" y="65"/>
                  <a:pt x="269" y="63"/>
                  <a:pt x="269" y="66"/>
                </a:cubicBezTo>
                <a:cubicBezTo>
                  <a:pt x="270" y="67"/>
                  <a:pt x="267" y="66"/>
                  <a:pt x="267" y="66"/>
                </a:cubicBezTo>
                <a:cubicBezTo>
                  <a:pt x="259" y="63"/>
                  <a:pt x="259" y="63"/>
                  <a:pt x="259" y="63"/>
                </a:cubicBezTo>
                <a:cubicBezTo>
                  <a:pt x="257" y="65"/>
                  <a:pt x="257" y="65"/>
                  <a:pt x="257" y="65"/>
                </a:cubicBezTo>
                <a:cubicBezTo>
                  <a:pt x="253" y="68"/>
                  <a:pt x="253" y="68"/>
                  <a:pt x="253" y="68"/>
                </a:cubicBezTo>
                <a:cubicBezTo>
                  <a:pt x="259" y="70"/>
                  <a:pt x="259" y="70"/>
                  <a:pt x="259" y="70"/>
                </a:cubicBezTo>
                <a:cubicBezTo>
                  <a:pt x="261" y="70"/>
                  <a:pt x="261" y="70"/>
                  <a:pt x="261" y="70"/>
                </a:cubicBezTo>
                <a:cubicBezTo>
                  <a:pt x="266" y="78"/>
                  <a:pt x="266" y="78"/>
                  <a:pt x="266" y="78"/>
                </a:cubicBezTo>
                <a:cubicBezTo>
                  <a:pt x="260" y="82"/>
                  <a:pt x="260" y="82"/>
                  <a:pt x="260" y="82"/>
                </a:cubicBezTo>
                <a:cubicBezTo>
                  <a:pt x="260" y="82"/>
                  <a:pt x="257" y="84"/>
                  <a:pt x="256" y="84"/>
                </a:cubicBezTo>
                <a:cubicBezTo>
                  <a:pt x="255" y="84"/>
                  <a:pt x="254" y="85"/>
                  <a:pt x="254" y="85"/>
                </a:cubicBezTo>
                <a:cubicBezTo>
                  <a:pt x="257" y="91"/>
                  <a:pt x="257" y="91"/>
                  <a:pt x="257" y="91"/>
                </a:cubicBezTo>
                <a:cubicBezTo>
                  <a:pt x="257" y="93"/>
                  <a:pt x="257" y="93"/>
                  <a:pt x="257" y="93"/>
                </a:cubicBezTo>
                <a:cubicBezTo>
                  <a:pt x="258" y="99"/>
                  <a:pt x="258" y="99"/>
                  <a:pt x="258" y="99"/>
                </a:cubicBezTo>
                <a:cubicBezTo>
                  <a:pt x="255" y="104"/>
                  <a:pt x="255" y="104"/>
                  <a:pt x="255" y="104"/>
                </a:cubicBezTo>
                <a:cubicBezTo>
                  <a:pt x="252" y="105"/>
                  <a:pt x="252" y="105"/>
                  <a:pt x="252" y="105"/>
                </a:cubicBezTo>
                <a:cubicBezTo>
                  <a:pt x="249" y="112"/>
                  <a:pt x="249" y="112"/>
                  <a:pt x="249" y="112"/>
                </a:cubicBezTo>
                <a:cubicBezTo>
                  <a:pt x="244" y="115"/>
                  <a:pt x="244" y="115"/>
                  <a:pt x="244" y="115"/>
                </a:cubicBezTo>
                <a:cubicBezTo>
                  <a:pt x="243" y="119"/>
                  <a:pt x="243" y="119"/>
                  <a:pt x="243" y="119"/>
                </a:cubicBezTo>
                <a:cubicBezTo>
                  <a:pt x="244" y="125"/>
                  <a:pt x="244" y="125"/>
                  <a:pt x="244" y="125"/>
                </a:cubicBezTo>
                <a:cubicBezTo>
                  <a:pt x="238" y="121"/>
                  <a:pt x="238" y="121"/>
                  <a:pt x="238" y="121"/>
                </a:cubicBezTo>
                <a:cubicBezTo>
                  <a:pt x="233" y="123"/>
                  <a:pt x="233" y="123"/>
                  <a:pt x="233" y="123"/>
                </a:cubicBezTo>
                <a:cubicBezTo>
                  <a:pt x="230" y="124"/>
                  <a:pt x="230" y="124"/>
                  <a:pt x="230" y="124"/>
                </a:cubicBezTo>
                <a:cubicBezTo>
                  <a:pt x="224" y="128"/>
                  <a:pt x="224" y="128"/>
                  <a:pt x="224" y="128"/>
                </a:cubicBezTo>
                <a:cubicBezTo>
                  <a:pt x="219" y="126"/>
                  <a:pt x="219" y="126"/>
                  <a:pt x="219" y="126"/>
                </a:cubicBezTo>
                <a:cubicBezTo>
                  <a:pt x="212" y="128"/>
                  <a:pt x="212" y="128"/>
                  <a:pt x="212" y="128"/>
                </a:cubicBezTo>
                <a:cubicBezTo>
                  <a:pt x="206" y="128"/>
                  <a:pt x="206" y="128"/>
                  <a:pt x="206" y="128"/>
                </a:cubicBezTo>
                <a:cubicBezTo>
                  <a:pt x="203" y="130"/>
                  <a:pt x="203" y="130"/>
                  <a:pt x="203" y="130"/>
                </a:cubicBezTo>
                <a:cubicBezTo>
                  <a:pt x="201" y="134"/>
                  <a:pt x="201" y="134"/>
                  <a:pt x="201" y="134"/>
                </a:cubicBezTo>
                <a:cubicBezTo>
                  <a:pt x="200" y="136"/>
                  <a:pt x="200" y="136"/>
                  <a:pt x="200" y="136"/>
                </a:cubicBezTo>
                <a:cubicBezTo>
                  <a:pt x="196" y="137"/>
                  <a:pt x="196" y="137"/>
                  <a:pt x="196" y="137"/>
                </a:cubicBezTo>
                <a:cubicBezTo>
                  <a:pt x="194" y="140"/>
                  <a:pt x="194" y="140"/>
                  <a:pt x="194" y="140"/>
                </a:cubicBezTo>
                <a:cubicBezTo>
                  <a:pt x="191" y="142"/>
                  <a:pt x="191" y="142"/>
                  <a:pt x="191" y="142"/>
                </a:cubicBezTo>
                <a:cubicBezTo>
                  <a:pt x="189" y="142"/>
                  <a:pt x="189" y="142"/>
                  <a:pt x="189" y="142"/>
                </a:cubicBezTo>
                <a:cubicBezTo>
                  <a:pt x="180" y="142"/>
                  <a:pt x="180" y="142"/>
                  <a:pt x="180" y="142"/>
                </a:cubicBezTo>
                <a:cubicBezTo>
                  <a:pt x="170" y="141"/>
                  <a:pt x="170" y="141"/>
                  <a:pt x="170" y="141"/>
                </a:cubicBezTo>
                <a:cubicBezTo>
                  <a:pt x="161" y="138"/>
                  <a:pt x="161" y="138"/>
                  <a:pt x="161" y="138"/>
                </a:cubicBezTo>
                <a:cubicBezTo>
                  <a:pt x="154" y="139"/>
                  <a:pt x="154" y="139"/>
                  <a:pt x="154" y="139"/>
                </a:cubicBezTo>
                <a:cubicBezTo>
                  <a:pt x="154" y="139"/>
                  <a:pt x="149" y="138"/>
                  <a:pt x="146" y="138"/>
                </a:cubicBezTo>
                <a:cubicBezTo>
                  <a:pt x="142" y="138"/>
                  <a:pt x="134" y="136"/>
                  <a:pt x="134" y="136"/>
                </a:cubicBezTo>
                <a:cubicBezTo>
                  <a:pt x="124" y="133"/>
                  <a:pt x="124" y="133"/>
                  <a:pt x="124" y="133"/>
                </a:cubicBezTo>
                <a:cubicBezTo>
                  <a:pt x="118" y="133"/>
                  <a:pt x="118" y="133"/>
                  <a:pt x="118" y="133"/>
                </a:cubicBezTo>
                <a:cubicBezTo>
                  <a:pt x="109" y="132"/>
                  <a:pt x="109" y="132"/>
                  <a:pt x="109" y="132"/>
                </a:cubicBezTo>
                <a:cubicBezTo>
                  <a:pt x="109" y="132"/>
                  <a:pt x="108" y="130"/>
                  <a:pt x="107" y="129"/>
                </a:cubicBezTo>
                <a:cubicBezTo>
                  <a:pt x="107" y="128"/>
                  <a:pt x="104" y="126"/>
                  <a:pt x="104" y="126"/>
                </a:cubicBezTo>
                <a:cubicBezTo>
                  <a:pt x="104" y="124"/>
                  <a:pt x="104" y="124"/>
                  <a:pt x="104" y="124"/>
                </a:cubicBezTo>
                <a:cubicBezTo>
                  <a:pt x="102" y="119"/>
                  <a:pt x="102" y="119"/>
                  <a:pt x="102" y="119"/>
                </a:cubicBezTo>
                <a:cubicBezTo>
                  <a:pt x="100" y="115"/>
                  <a:pt x="100" y="115"/>
                  <a:pt x="100" y="115"/>
                </a:cubicBezTo>
                <a:cubicBezTo>
                  <a:pt x="102" y="112"/>
                  <a:pt x="102" y="112"/>
                  <a:pt x="102" y="112"/>
                </a:cubicBezTo>
                <a:cubicBezTo>
                  <a:pt x="100" y="111"/>
                  <a:pt x="100" y="111"/>
                  <a:pt x="100" y="111"/>
                </a:cubicBezTo>
                <a:cubicBezTo>
                  <a:pt x="100" y="111"/>
                  <a:pt x="96" y="112"/>
                  <a:pt x="94" y="112"/>
                </a:cubicBezTo>
                <a:cubicBezTo>
                  <a:pt x="93" y="113"/>
                  <a:pt x="87" y="114"/>
                  <a:pt x="87" y="114"/>
                </a:cubicBezTo>
                <a:cubicBezTo>
                  <a:pt x="85" y="115"/>
                  <a:pt x="85" y="115"/>
                  <a:pt x="85" y="115"/>
                </a:cubicBezTo>
                <a:cubicBezTo>
                  <a:pt x="77" y="115"/>
                  <a:pt x="77" y="115"/>
                  <a:pt x="77" y="115"/>
                </a:cubicBezTo>
                <a:cubicBezTo>
                  <a:pt x="69" y="116"/>
                  <a:pt x="69" y="116"/>
                  <a:pt x="69" y="116"/>
                </a:cubicBezTo>
                <a:cubicBezTo>
                  <a:pt x="66" y="118"/>
                  <a:pt x="66" y="118"/>
                  <a:pt x="66" y="118"/>
                </a:cubicBezTo>
                <a:cubicBezTo>
                  <a:pt x="60" y="121"/>
                  <a:pt x="60" y="121"/>
                  <a:pt x="60" y="121"/>
                </a:cubicBezTo>
                <a:cubicBezTo>
                  <a:pt x="60" y="125"/>
                  <a:pt x="60" y="125"/>
                  <a:pt x="60" y="125"/>
                </a:cubicBezTo>
                <a:cubicBezTo>
                  <a:pt x="57" y="129"/>
                  <a:pt x="57" y="129"/>
                  <a:pt x="57" y="129"/>
                </a:cubicBezTo>
                <a:cubicBezTo>
                  <a:pt x="52" y="129"/>
                  <a:pt x="52" y="129"/>
                  <a:pt x="52" y="129"/>
                </a:cubicBezTo>
                <a:cubicBezTo>
                  <a:pt x="47" y="125"/>
                  <a:pt x="47" y="125"/>
                  <a:pt x="47" y="125"/>
                </a:cubicBezTo>
                <a:cubicBezTo>
                  <a:pt x="45" y="127"/>
                  <a:pt x="45" y="127"/>
                  <a:pt x="45" y="127"/>
                </a:cubicBezTo>
                <a:cubicBezTo>
                  <a:pt x="39" y="126"/>
                  <a:pt x="39" y="126"/>
                  <a:pt x="39" y="126"/>
                </a:cubicBezTo>
                <a:cubicBezTo>
                  <a:pt x="38" y="127"/>
                  <a:pt x="38" y="127"/>
                  <a:pt x="38" y="127"/>
                </a:cubicBezTo>
                <a:cubicBezTo>
                  <a:pt x="38" y="127"/>
                  <a:pt x="38" y="126"/>
                  <a:pt x="38" y="126"/>
                </a:cubicBezTo>
                <a:cubicBezTo>
                  <a:pt x="38" y="125"/>
                  <a:pt x="39" y="122"/>
                  <a:pt x="39" y="122"/>
                </a:cubicBezTo>
                <a:cubicBezTo>
                  <a:pt x="39" y="122"/>
                  <a:pt x="39" y="121"/>
                  <a:pt x="39" y="120"/>
                </a:cubicBezTo>
                <a:cubicBezTo>
                  <a:pt x="39" y="120"/>
                  <a:pt x="38" y="119"/>
                  <a:pt x="38" y="119"/>
                </a:cubicBezTo>
                <a:cubicBezTo>
                  <a:pt x="37" y="118"/>
                  <a:pt x="37" y="118"/>
                  <a:pt x="37" y="118"/>
                </a:cubicBezTo>
                <a:cubicBezTo>
                  <a:pt x="37" y="118"/>
                  <a:pt x="36" y="116"/>
                  <a:pt x="36" y="116"/>
                </a:cubicBezTo>
                <a:cubicBezTo>
                  <a:pt x="35" y="117"/>
                  <a:pt x="34" y="117"/>
                  <a:pt x="34" y="117"/>
                </a:cubicBezTo>
                <a:cubicBezTo>
                  <a:pt x="34" y="117"/>
                  <a:pt x="34" y="119"/>
                  <a:pt x="34" y="119"/>
                </a:cubicBezTo>
                <a:cubicBezTo>
                  <a:pt x="33" y="120"/>
                  <a:pt x="32" y="120"/>
                  <a:pt x="32" y="120"/>
                </a:cubicBezTo>
                <a:cubicBezTo>
                  <a:pt x="32" y="120"/>
                  <a:pt x="32" y="120"/>
                  <a:pt x="32" y="120"/>
                </a:cubicBezTo>
                <a:cubicBezTo>
                  <a:pt x="31" y="120"/>
                  <a:pt x="31" y="120"/>
                  <a:pt x="31" y="120"/>
                </a:cubicBezTo>
                <a:cubicBezTo>
                  <a:pt x="30" y="122"/>
                  <a:pt x="30" y="122"/>
                  <a:pt x="30" y="122"/>
                </a:cubicBezTo>
                <a:cubicBezTo>
                  <a:pt x="29" y="123"/>
                  <a:pt x="29" y="123"/>
                  <a:pt x="29" y="123"/>
                </a:cubicBezTo>
                <a:cubicBezTo>
                  <a:pt x="29" y="123"/>
                  <a:pt x="29" y="123"/>
                  <a:pt x="29" y="123"/>
                </a:cubicBezTo>
                <a:cubicBezTo>
                  <a:pt x="29" y="123"/>
                  <a:pt x="29" y="123"/>
                  <a:pt x="29" y="123"/>
                </a:cubicBezTo>
                <a:cubicBezTo>
                  <a:pt x="29" y="123"/>
                  <a:pt x="28" y="123"/>
                  <a:pt x="28" y="124"/>
                </a:cubicBezTo>
                <a:cubicBezTo>
                  <a:pt x="28" y="124"/>
                  <a:pt x="27" y="124"/>
                  <a:pt x="26" y="124"/>
                </a:cubicBezTo>
                <a:cubicBezTo>
                  <a:pt x="26" y="124"/>
                  <a:pt x="24" y="124"/>
                  <a:pt x="24" y="124"/>
                </a:cubicBezTo>
                <a:cubicBezTo>
                  <a:pt x="23" y="123"/>
                  <a:pt x="23" y="123"/>
                  <a:pt x="23" y="123"/>
                </a:cubicBezTo>
                <a:cubicBezTo>
                  <a:pt x="20" y="122"/>
                  <a:pt x="20" y="122"/>
                  <a:pt x="20" y="122"/>
                </a:cubicBezTo>
                <a:cubicBezTo>
                  <a:pt x="20" y="122"/>
                  <a:pt x="20" y="122"/>
                  <a:pt x="20" y="122"/>
                </a:cubicBezTo>
                <a:cubicBezTo>
                  <a:pt x="18" y="121"/>
                  <a:pt x="18" y="121"/>
                  <a:pt x="18" y="121"/>
                </a:cubicBezTo>
                <a:cubicBezTo>
                  <a:pt x="17" y="120"/>
                  <a:pt x="17" y="120"/>
                  <a:pt x="17" y="120"/>
                </a:cubicBezTo>
                <a:cubicBezTo>
                  <a:pt x="17" y="118"/>
                  <a:pt x="17" y="118"/>
                  <a:pt x="17" y="118"/>
                </a:cubicBezTo>
                <a:cubicBezTo>
                  <a:pt x="15" y="116"/>
                  <a:pt x="15" y="116"/>
                  <a:pt x="15" y="116"/>
                </a:cubicBezTo>
                <a:cubicBezTo>
                  <a:pt x="11" y="115"/>
                  <a:pt x="11" y="115"/>
                  <a:pt x="11" y="115"/>
                </a:cubicBezTo>
                <a:cubicBezTo>
                  <a:pt x="8" y="114"/>
                  <a:pt x="8" y="114"/>
                  <a:pt x="8" y="114"/>
                </a:cubicBezTo>
                <a:cubicBezTo>
                  <a:pt x="6" y="114"/>
                  <a:pt x="6" y="114"/>
                  <a:pt x="6" y="114"/>
                </a:cubicBezTo>
                <a:cubicBezTo>
                  <a:pt x="6" y="114"/>
                  <a:pt x="2" y="114"/>
                  <a:pt x="2" y="114"/>
                </a:cubicBezTo>
                <a:cubicBezTo>
                  <a:pt x="2" y="114"/>
                  <a:pt x="1" y="114"/>
                  <a:pt x="1" y="114"/>
                </a:cubicBezTo>
                <a:cubicBezTo>
                  <a:pt x="1" y="114"/>
                  <a:pt x="1" y="114"/>
                  <a:pt x="1" y="114"/>
                </a:cubicBezTo>
                <a:cubicBezTo>
                  <a:pt x="1" y="114"/>
                  <a:pt x="1" y="114"/>
                  <a:pt x="1" y="114"/>
                </a:cubicBezTo>
                <a:cubicBezTo>
                  <a:pt x="1" y="114"/>
                  <a:pt x="1" y="114"/>
                  <a:pt x="1" y="114"/>
                </a:cubicBezTo>
                <a:cubicBezTo>
                  <a:pt x="2" y="114"/>
                  <a:pt x="2" y="114"/>
                  <a:pt x="2" y="114"/>
                </a:cubicBezTo>
                <a:cubicBezTo>
                  <a:pt x="2" y="114"/>
                  <a:pt x="2" y="113"/>
                  <a:pt x="2" y="113"/>
                </a:cubicBezTo>
                <a:cubicBezTo>
                  <a:pt x="2" y="113"/>
                  <a:pt x="2" y="113"/>
                  <a:pt x="2" y="113"/>
                </a:cubicBezTo>
                <a:cubicBezTo>
                  <a:pt x="2" y="113"/>
                  <a:pt x="3" y="114"/>
                  <a:pt x="3" y="114"/>
                </a:cubicBezTo>
                <a:cubicBezTo>
                  <a:pt x="3" y="114"/>
                  <a:pt x="3" y="114"/>
                  <a:pt x="3" y="114"/>
                </a:cubicBezTo>
                <a:cubicBezTo>
                  <a:pt x="3" y="114"/>
                  <a:pt x="3" y="114"/>
                  <a:pt x="3" y="114"/>
                </a:cubicBezTo>
                <a:cubicBezTo>
                  <a:pt x="3" y="114"/>
                  <a:pt x="4" y="113"/>
                  <a:pt x="4" y="113"/>
                </a:cubicBezTo>
                <a:cubicBezTo>
                  <a:pt x="4" y="113"/>
                  <a:pt x="4" y="113"/>
                  <a:pt x="4" y="113"/>
                </a:cubicBezTo>
                <a:cubicBezTo>
                  <a:pt x="4" y="113"/>
                  <a:pt x="4" y="113"/>
                  <a:pt x="4" y="113"/>
                </a:cubicBezTo>
                <a:cubicBezTo>
                  <a:pt x="4" y="113"/>
                  <a:pt x="4" y="113"/>
                  <a:pt x="4" y="113"/>
                </a:cubicBezTo>
                <a:cubicBezTo>
                  <a:pt x="4" y="113"/>
                  <a:pt x="4" y="113"/>
                  <a:pt x="4" y="113"/>
                </a:cubicBezTo>
                <a:cubicBezTo>
                  <a:pt x="4" y="113"/>
                  <a:pt x="4" y="113"/>
                  <a:pt x="4" y="113"/>
                </a:cubicBezTo>
                <a:cubicBezTo>
                  <a:pt x="4" y="113"/>
                  <a:pt x="4" y="113"/>
                  <a:pt x="5" y="113"/>
                </a:cubicBezTo>
                <a:cubicBezTo>
                  <a:pt x="5" y="113"/>
                  <a:pt x="5" y="113"/>
                  <a:pt x="5" y="112"/>
                </a:cubicBezTo>
                <a:cubicBezTo>
                  <a:pt x="5" y="112"/>
                  <a:pt x="5" y="112"/>
                  <a:pt x="5" y="112"/>
                </a:cubicBezTo>
                <a:cubicBezTo>
                  <a:pt x="5" y="112"/>
                  <a:pt x="5" y="112"/>
                  <a:pt x="4" y="112"/>
                </a:cubicBezTo>
                <a:cubicBezTo>
                  <a:pt x="4" y="112"/>
                  <a:pt x="4" y="112"/>
                  <a:pt x="4" y="112"/>
                </a:cubicBezTo>
                <a:cubicBezTo>
                  <a:pt x="4" y="112"/>
                  <a:pt x="4" y="112"/>
                  <a:pt x="4" y="111"/>
                </a:cubicBezTo>
                <a:cubicBezTo>
                  <a:pt x="4" y="111"/>
                  <a:pt x="5" y="111"/>
                  <a:pt x="5" y="111"/>
                </a:cubicBezTo>
                <a:cubicBezTo>
                  <a:pt x="5" y="111"/>
                  <a:pt x="5" y="111"/>
                  <a:pt x="4" y="111"/>
                </a:cubicBezTo>
                <a:cubicBezTo>
                  <a:pt x="4" y="111"/>
                  <a:pt x="4" y="111"/>
                  <a:pt x="4" y="111"/>
                </a:cubicBezTo>
                <a:cubicBezTo>
                  <a:pt x="4" y="110"/>
                  <a:pt x="4" y="111"/>
                  <a:pt x="4" y="111"/>
                </a:cubicBezTo>
                <a:cubicBezTo>
                  <a:pt x="4" y="110"/>
                  <a:pt x="4" y="110"/>
                  <a:pt x="4" y="110"/>
                </a:cubicBezTo>
                <a:cubicBezTo>
                  <a:pt x="4" y="110"/>
                  <a:pt x="4" y="110"/>
                  <a:pt x="4" y="110"/>
                </a:cubicBezTo>
                <a:cubicBezTo>
                  <a:pt x="4" y="110"/>
                  <a:pt x="4" y="110"/>
                  <a:pt x="4" y="110"/>
                </a:cubicBezTo>
                <a:cubicBezTo>
                  <a:pt x="4" y="110"/>
                  <a:pt x="4" y="110"/>
                  <a:pt x="4" y="110"/>
                </a:cubicBezTo>
                <a:cubicBezTo>
                  <a:pt x="4" y="110"/>
                  <a:pt x="4" y="110"/>
                  <a:pt x="4" y="110"/>
                </a:cubicBezTo>
                <a:cubicBezTo>
                  <a:pt x="3" y="110"/>
                  <a:pt x="3" y="110"/>
                  <a:pt x="3" y="110"/>
                </a:cubicBezTo>
                <a:cubicBezTo>
                  <a:pt x="3" y="110"/>
                  <a:pt x="3" y="110"/>
                  <a:pt x="3" y="110"/>
                </a:cubicBezTo>
                <a:cubicBezTo>
                  <a:pt x="3" y="109"/>
                  <a:pt x="3" y="109"/>
                  <a:pt x="3" y="109"/>
                </a:cubicBezTo>
                <a:cubicBezTo>
                  <a:pt x="3" y="109"/>
                  <a:pt x="3" y="109"/>
                  <a:pt x="3" y="109"/>
                </a:cubicBezTo>
                <a:cubicBezTo>
                  <a:pt x="3" y="109"/>
                  <a:pt x="3" y="109"/>
                  <a:pt x="3" y="109"/>
                </a:cubicBezTo>
                <a:cubicBezTo>
                  <a:pt x="3" y="109"/>
                  <a:pt x="3" y="108"/>
                  <a:pt x="3" y="108"/>
                </a:cubicBezTo>
                <a:cubicBezTo>
                  <a:pt x="3" y="108"/>
                  <a:pt x="3" y="108"/>
                  <a:pt x="3" y="108"/>
                </a:cubicBezTo>
                <a:cubicBezTo>
                  <a:pt x="3" y="108"/>
                  <a:pt x="3" y="108"/>
                  <a:pt x="3" y="108"/>
                </a:cubicBezTo>
                <a:cubicBezTo>
                  <a:pt x="3" y="108"/>
                  <a:pt x="3" y="108"/>
                  <a:pt x="3" y="108"/>
                </a:cubicBezTo>
                <a:cubicBezTo>
                  <a:pt x="3" y="108"/>
                  <a:pt x="3" y="108"/>
                  <a:pt x="3" y="108"/>
                </a:cubicBezTo>
                <a:cubicBezTo>
                  <a:pt x="3" y="108"/>
                  <a:pt x="3" y="108"/>
                  <a:pt x="3" y="108"/>
                </a:cubicBezTo>
                <a:cubicBezTo>
                  <a:pt x="3" y="107"/>
                  <a:pt x="3" y="108"/>
                  <a:pt x="3" y="107"/>
                </a:cubicBezTo>
                <a:cubicBezTo>
                  <a:pt x="3" y="107"/>
                  <a:pt x="3" y="107"/>
                  <a:pt x="3" y="107"/>
                </a:cubicBezTo>
                <a:cubicBezTo>
                  <a:pt x="3" y="107"/>
                  <a:pt x="3" y="107"/>
                  <a:pt x="3" y="107"/>
                </a:cubicBezTo>
                <a:cubicBezTo>
                  <a:pt x="3" y="107"/>
                  <a:pt x="2" y="107"/>
                  <a:pt x="2" y="106"/>
                </a:cubicBezTo>
                <a:cubicBezTo>
                  <a:pt x="2" y="106"/>
                  <a:pt x="2" y="106"/>
                  <a:pt x="2" y="106"/>
                </a:cubicBezTo>
                <a:cubicBezTo>
                  <a:pt x="2" y="106"/>
                  <a:pt x="2" y="106"/>
                  <a:pt x="2" y="106"/>
                </a:cubicBezTo>
                <a:cubicBezTo>
                  <a:pt x="2" y="106"/>
                  <a:pt x="2" y="106"/>
                  <a:pt x="2" y="106"/>
                </a:cubicBezTo>
                <a:cubicBezTo>
                  <a:pt x="2" y="107"/>
                  <a:pt x="2" y="107"/>
                  <a:pt x="2" y="107"/>
                </a:cubicBezTo>
                <a:cubicBezTo>
                  <a:pt x="2" y="108"/>
                  <a:pt x="2" y="108"/>
                  <a:pt x="2" y="108"/>
                </a:cubicBezTo>
                <a:cubicBezTo>
                  <a:pt x="1" y="108"/>
                  <a:pt x="1" y="108"/>
                  <a:pt x="1" y="108"/>
                </a:cubicBezTo>
                <a:cubicBezTo>
                  <a:pt x="1" y="107"/>
                  <a:pt x="1" y="107"/>
                  <a:pt x="1" y="107"/>
                </a:cubicBezTo>
                <a:cubicBezTo>
                  <a:pt x="2" y="104"/>
                  <a:pt x="2" y="104"/>
                  <a:pt x="2" y="104"/>
                </a:cubicBezTo>
                <a:cubicBezTo>
                  <a:pt x="4" y="102"/>
                  <a:pt x="4" y="102"/>
                  <a:pt x="4" y="102"/>
                </a:cubicBezTo>
                <a:cubicBezTo>
                  <a:pt x="4" y="102"/>
                  <a:pt x="4" y="100"/>
                  <a:pt x="5" y="100"/>
                </a:cubicBezTo>
                <a:cubicBezTo>
                  <a:pt x="5" y="99"/>
                  <a:pt x="5" y="98"/>
                  <a:pt x="5" y="98"/>
                </a:cubicBezTo>
                <a:cubicBezTo>
                  <a:pt x="7" y="97"/>
                  <a:pt x="7" y="97"/>
                  <a:pt x="7" y="97"/>
                </a:cubicBezTo>
                <a:cubicBezTo>
                  <a:pt x="7" y="97"/>
                  <a:pt x="8" y="96"/>
                  <a:pt x="8" y="96"/>
                </a:cubicBezTo>
                <a:cubicBezTo>
                  <a:pt x="8" y="95"/>
                  <a:pt x="7" y="94"/>
                  <a:pt x="7" y="94"/>
                </a:cubicBezTo>
                <a:cubicBezTo>
                  <a:pt x="7" y="93"/>
                  <a:pt x="8" y="92"/>
                  <a:pt x="8" y="92"/>
                </a:cubicBezTo>
                <a:cubicBezTo>
                  <a:pt x="7" y="92"/>
                  <a:pt x="7"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1"/>
                </a:cubicBezTo>
                <a:cubicBezTo>
                  <a:pt x="6" y="91"/>
                  <a:pt x="6" y="91"/>
                  <a:pt x="6" y="90"/>
                </a:cubicBezTo>
                <a:cubicBezTo>
                  <a:pt x="6" y="90"/>
                  <a:pt x="6" y="90"/>
                  <a:pt x="6" y="90"/>
                </a:cubicBezTo>
                <a:cubicBezTo>
                  <a:pt x="6" y="90"/>
                  <a:pt x="6" y="90"/>
                  <a:pt x="6" y="90"/>
                </a:cubicBezTo>
                <a:cubicBezTo>
                  <a:pt x="6" y="90"/>
                  <a:pt x="6" y="90"/>
                  <a:pt x="6" y="90"/>
                </a:cubicBezTo>
                <a:cubicBezTo>
                  <a:pt x="6" y="90"/>
                  <a:pt x="6" y="90"/>
                  <a:pt x="6" y="90"/>
                </a:cubicBezTo>
                <a:cubicBezTo>
                  <a:pt x="6" y="90"/>
                  <a:pt x="6" y="90"/>
                  <a:pt x="6" y="90"/>
                </a:cubicBezTo>
                <a:cubicBezTo>
                  <a:pt x="6" y="90"/>
                  <a:pt x="6" y="90"/>
                  <a:pt x="6" y="90"/>
                </a:cubicBezTo>
                <a:cubicBezTo>
                  <a:pt x="6" y="90"/>
                  <a:pt x="6" y="90"/>
                  <a:pt x="6" y="90"/>
                </a:cubicBezTo>
                <a:cubicBezTo>
                  <a:pt x="8" y="88"/>
                  <a:pt x="10" y="86"/>
                  <a:pt x="10" y="86"/>
                </a:cubicBezTo>
                <a:cubicBezTo>
                  <a:pt x="10" y="86"/>
                  <a:pt x="12" y="85"/>
                  <a:pt x="14" y="86"/>
                </a:cubicBezTo>
                <a:cubicBezTo>
                  <a:pt x="15" y="87"/>
                  <a:pt x="17" y="89"/>
                  <a:pt x="18" y="90"/>
                </a:cubicBezTo>
                <a:cubicBezTo>
                  <a:pt x="18" y="90"/>
                  <a:pt x="19" y="91"/>
                  <a:pt x="20" y="91"/>
                </a:cubicBezTo>
                <a:cubicBezTo>
                  <a:pt x="21" y="91"/>
                  <a:pt x="22" y="92"/>
                  <a:pt x="22" y="92"/>
                </a:cubicBezTo>
                <a:cubicBezTo>
                  <a:pt x="22" y="93"/>
                  <a:pt x="23" y="92"/>
                  <a:pt x="23" y="94"/>
                </a:cubicBezTo>
                <a:cubicBezTo>
                  <a:pt x="22" y="96"/>
                  <a:pt x="22" y="98"/>
                  <a:pt x="23" y="98"/>
                </a:cubicBezTo>
                <a:cubicBezTo>
                  <a:pt x="25" y="97"/>
                  <a:pt x="26" y="96"/>
                  <a:pt x="26" y="97"/>
                </a:cubicBezTo>
                <a:cubicBezTo>
                  <a:pt x="26" y="98"/>
                  <a:pt x="27" y="97"/>
                  <a:pt x="26" y="99"/>
                </a:cubicBezTo>
                <a:cubicBezTo>
                  <a:pt x="26" y="101"/>
                  <a:pt x="25" y="102"/>
                  <a:pt x="26" y="102"/>
                </a:cubicBezTo>
                <a:cubicBezTo>
                  <a:pt x="28" y="103"/>
                  <a:pt x="30" y="104"/>
                  <a:pt x="31" y="103"/>
                </a:cubicBezTo>
                <a:cubicBezTo>
                  <a:pt x="32" y="101"/>
                  <a:pt x="31" y="103"/>
                  <a:pt x="32" y="101"/>
                </a:cubicBezTo>
                <a:cubicBezTo>
                  <a:pt x="33" y="98"/>
                  <a:pt x="33" y="99"/>
                  <a:pt x="34" y="98"/>
                </a:cubicBezTo>
                <a:cubicBezTo>
                  <a:pt x="34" y="96"/>
                  <a:pt x="34" y="97"/>
                  <a:pt x="35" y="95"/>
                </a:cubicBezTo>
                <a:cubicBezTo>
                  <a:pt x="35" y="93"/>
                  <a:pt x="36" y="94"/>
                  <a:pt x="35" y="93"/>
                </a:cubicBezTo>
                <a:cubicBezTo>
                  <a:pt x="35" y="93"/>
                  <a:pt x="35" y="92"/>
                  <a:pt x="34" y="91"/>
                </a:cubicBezTo>
                <a:cubicBezTo>
                  <a:pt x="34" y="89"/>
                  <a:pt x="32" y="90"/>
                  <a:pt x="35" y="89"/>
                </a:cubicBezTo>
                <a:cubicBezTo>
                  <a:pt x="37" y="88"/>
                  <a:pt x="38" y="88"/>
                  <a:pt x="38" y="88"/>
                </a:cubicBezTo>
                <a:cubicBezTo>
                  <a:pt x="38" y="87"/>
                  <a:pt x="41" y="87"/>
                  <a:pt x="41" y="87"/>
                </a:cubicBezTo>
                <a:cubicBezTo>
                  <a:pt x="41" y="87"/>
                  <a:pt x="44" y="87"/>
                  <a:pt x="44" y="87"/>
                </a:cubicBezTo>
                <a:cubicBezTo>
                  <a:pt x="45" y="87"/>
                  <a:pt x="49" y="87"/>
                  <a:pt x="49" y="88"/>
                </a:cubicBezTo>
                <a:cubicBezTo>
                  <a:pt x="49" y="89"/>
                  <a:pt x="51" y="89"/>
                  <a:pt x="51" y="89"/>
                </a:cubicBezTo>
                <a:cubicBezTo>
                  <a:pt x="51" y="89"/>
                  <a:pt x="53" y="89"/>
                  <a:pt x="54" y="91"/>
                </a:cubicBezTo>
                <a:cubicBezTo>
                  <a:pt x="54" y="94"/>
                  <a:pt x="54" y="96"/>
                  <a:pt x="55" y="95"/>
                </a:cubicBezTo>
                <a:cubicBezTo>
                  <a:pt x="56" y="95"/>
                  <a:pt x="58" y="97"/>
                  <a:pt x="58" y="96"/>
                </a:cubicBezTo>
                <a:cubicBezTo>
                  <a:pt x="59" y="95"/>
                  <a:pt x="60" y="94"/>
                  <a:pt x="61" y="94"/>
                </a:cubicBezTo>
                <a:cubicBezTo>
                  <a:pt x="62" y="94"/>
                  <a:pt x="60" y="93"/>
                  <a:pt x="63" y="93"/>
                </a:cubicBezTo>
                <a:cubicBezTo>
                  <a:pt x="67" y="94"/>
                  <a:pt x="66" y="95"/>
                  <a:pt x="68" y="93"/>
                </a:cubicBezTo>
                <a:cubicBezTo>
                  <a:pt x="69" y="91"/>
                  <a:pt x="69" y="91"/>
                  <a:pt x="71" y="90"/>
                </a:cubicBezTo>
                <a:cubicBezTo>
                  <a:pt x="72" y="89"/>
                  <a:pt x="72" y="89"/>
                  <a:pt x="73" y="88"/>
                </a:cubicBezTo>
                <a:cubicBezTo>
                  <a:pt x="73" y="88"/>
                  <a:pt x="77" y="88"/>
                  <a:pt x="77" y="88"/>
                </a:cubicBezTo>
                <a:cubicBezTo>
                  <a:pt x="78" y="87"/>
                  <a:pt x="79" y="85"/>
                  <a:pt x="80" y="85"/>
                </a:cubicBezTo>
                <a:cubicBezTo>
                  <a:pt x="80" y="85"/>
                  <a:pt x="84" y="85"/>
                  <a:pt x="85" y="85"/>
                </a:cubicBezTo>
                <a:cubicBezTo>
                  <a:pt x="86" y="85"/>
                  <a:pt x="88" y="85"/>
                  <a:pt x="89" y="84"/>
                </a:cubicBezTo>
                <a:cubicBezTo>
                  <a:pt x="89" y="83"/>
                  <a:pt x="89" y="83"/>
                  <a:pt x="90" y="82"/>
                </a:cubicBezTo>
                <a:cubicBezTo>
                  <a:pt x="92" y="82"/>
                  <a:pt x="93" y="82"/>
                  <a:pt x="95" y="82"/>
                </a:cubicBezTo>
                <a:cubicBezTo>
                  <a:pt x="97" y="82"/>
                  <a:pt x="97" y="82"/>
                  <a:pt x="98" y="82"/>
                </a:cubicBezTo>
                <a:cubicBezTo>
                  <a:pt x="99" y="82"/>
                  <a:pt x="100" y="84"/>
                  <a:pt x="100" y="81"/>
                </a:cubicBezTo>
                <a:cubicBezTo>
                  <a:pt x="99" y="78"/>
                  <a:pt x="98" y="78"/>
                  <a:pt x="99" y="77"/>
                </a:cubicBezTo>
                <a:cubicBezTo>
                  <a:pt x="101" y="77"/>
                  <a:pt x="103" y="77"/>
                  <a:pt x="103" y="77"/>
                </a:cubicBezTo>
                <a:cubicBezTo>
                  <a:pt x="104" y="77"/>
                  <a:pt x="108" y="78"/>
                  <a:pt x="109" y="78"/>
                </a:cubicBezTo>
                <a:cubicBezTo>
                  <a:pt x="109" y="78"/>
                  <a:pt x="110" y="80"/>
                  <a:pt x="110" y="80"/>
                </a:cubicBezTo>
                <a:cubicBezTo>
                  <a:pt x="111" y="80"/>
                  <a:pt x="112" y="81"/>
                  <a:pt x="113" y="80"/>
                </a:cubicBezTo>
                <a:cubicBezTo>
                  <a:pt x="113" y="80"/>
                  <a:pt x="114" y="78"/>
                  <a:pt x="115" y="78"/>
                </a:cubicBezTo>
                <a:cubicBezTo>
                  <a:pt x="116" y="78"/>
                  <a:pt x="119" y="78"/>
                  <a:pt x="119" y="78"/>
                </a:cubicBezTo>
                <a:cubicBezTo>
                  <a:pt x="119" y="78"/>
                  <a:pt x="123" y="79"/>
                  <a:pt x="123" y="79"/>
                </a:cubicBezTo>
                <a:cubicBezTo>
                  <a:pt x="123" y="79"/>
                  <a:pt x="122" y="81"/>
                  <a:pt x="122" y="82"/>
                </a:cubicBezTo>
                <a:cubicBezTo>
                  <a:pt x="122" y="83"/>
                  <a:pt x="122" y="84"/>
                  <a:pt x="123" y="85"/>
                </a:cubicBezTo>
                <a:cubicBezTo>
                  <a:pt x="123" y="85"/>
                  <a:pt x="125" y="87"/>
                  <a:pt x="125" y="87"/>
                </a:cubicBezTo>
                <a:cubicBezTo>
                  <a:pt x="125" y="87"/>
                  <a:pt x="130" y="89"/>
                  <a:pt x="130" y="89"/>
                </a:cubicBezTo>
                <a:cubicBezTo>
                  <a:pt x="130" y="89"/>
                  <a:pt x="131" y="90"/>
                  <a:pt x="131" y="86"/>
                </a:cubicBezTo>
                <a:cubicBezTo>
                  <a:pt x="131" y="82"/>
                  <a:pt x="131" y="81"/>
                  <a:pt x="131" y="81"/>
                </a:cubicBezTo>
                <a:cubicBezTo>
                  <a:pt x="131" y="77"/>
                  <a:pt x="131" y="77"/>
                  <a:pt x="131" y="77"/>
                </a:cubicBezTo>
                <a:cubicBezTo>
                  <a:pt x="131" y="77"/>
                  <a:pt x="131" y="76"/>
                  <a:pt x="130" y="76"/>
                </a:cubicBezTo>
                <a:cubicBezTo>
                  <a:pt x="130" y="76"/>
                  <a:pt x="129" y="76"/>
                  <a:pt x="129" y="76"/>
                </a:cubicBezTo>
                <a:cubicBezTo>
                  <a:pt x="129" y="76"/>
                  <a:pt x="125" y="75"/>
                  <a:pt x="124" y="75"/>
                </a:cubicBezTo>
                <a:cubicBezTo>
                  <a:pt x="123" y="75"/>
                  <a:pt x="124" y="73"/>
                  <a:pt x="124" y="72"/>
                </a:cubicBezTo>
                <a:cubicBezTo>
                  <a:pt x="124" y="72"/>
                  <a:pt x="126" y="70"/>
                  <a:pt x="126" y="70"/>
                </a:cubicBezTo>
                <a:cubicBezTo>
                  <a:pt x="126" y="67"/>
                  <a:pt x="126" y="67"/>
                  <a:pt x="126" y="67"/>
                </a:cubicBezTo>
                <a:cubicBezTo>
                  <a:pt x="123" y="62"/>
                  <a:pt x="123" y="62"/>
                  <a:pt x="123" y="62"/>
                </a:cubicBezTo>
                <a:cubicBezTo>
                  <a:pt x="120" y="59"/>
                  <a:pt x="120" y="59"/>
                  <a:pt x="120" y="59"/>
                </a:cubicBezTo>
                <a:cubicBezTo>
                  <a:pt x="118" y="54"/>
                  <a:pt x="118" y="54"/>
                  <a:pt x="118" y="54"/>
                </a:cubicBezTo>
                <a:cubicBezTo>
                  <a:pt x="118" y="54"/>
                  <a:pt x="118" y="54"/>
                  <a:pt x="118" y="54"/>
                </a:cubicBezTo>
                <a:cubicBezTo>
                  <a:pt x="118" y="54"/>
                  <a:pt x="118" y="54"/>
                  <a:pt x="118" y="54"/>
                </a:cubicBezTo>
                <a:cubicBezTo>
                  <a:pt x="121" y="52"/>
                  <a:pt x="121" y="52"/>
                  <a:pt x="121" y="52"/>
                </a:cubicBezTo>
                <a:cubicBezTo>
                  <a:pt x="123" y="50"/>
                  <a:pt x="126" y="48"/>
                  <a:pt x="126" y="48"/>
                </a:cubicBezTo>
                <a:cubicBezTo>
                  <a:pt x="126" y="48"/>
                  <a:pt x="126" y="48"/>
                  <a:pt x="127" y="48"/>
                </a:cubicBezTo>
                <a:cubicBezTo>
                  <a:pt x="129" y="46"/>
                  <a:pt x="129" y="46"/>
                  <a:pt x="129" y="46"/>
                </a:cubicBezTo>
                <a:cubicBezTo>
                  <a:pt x="129" y="46"/>
                  <a:pt x="134" y="44"/>
                  <a:pt x="134" y="44"/>
                </a:cubicBezTo>
                <a:cubicBezTo>
                  <a:pt x="134" y="44"/>
                  <a:pt x="135" y="43"/>
                  <a:pt x="135" y="43"/>
                </a:cubicBezTo>
                <a:cubicBezTo>
                  <a:pt x="136" y="43"/>
                  <a:pt x="136" y="43"/>
                  <a:pt x="136" y="43"/>
                </a:cubicBezTo>
                <a:cubicBezTo>
                  <a:pt x="141" y="38"/>
                  <a:pt x="141" y="38"/>
                  <a:pt x="141" y="38"/>
                </a:cubicBezTo>
                <a:cubicBezTo>
                  <a:pt x="141" y="33"/>
                  <a:pt x="141" y="33"/>
                  <a:pt x="141" y="33"/>
                </a:cubicBezTo>
                <a:cubicBezTo>
                  <a:pt x="142" y="31"/>
                  <a:pt x="142" y="31"/>
                  <a:pt x="142" y="31"/>
                </a:cubicBezTo>
                <a:cubicBezTo>
                  <a:pt x="142" y="30"/>
                  <a:pt x="142" y="28"/>
                  <a:pt x="142" y="28"/>
                </a:cubicBezTo>
                <a:cubicBezTo>
                  <a:pt x="148" y="28"/>
                  <a:pt x="148" y="28"/>
                  <a:pt x="148" y="28"/>
                </a:cubicBezTo>
                <a:cubicBezTo>
                  <a:pt x="148" y="28"/>
                  <a:pt x="149" y="29"/>
                  <a:pt x="150" y="30"/>
                </a:cubicBezTo>
                <a:cubicBezTo>
                  <a:pt x="151" y="30"/>
                  <a:pt x="152" y="29"/>
                  <a:pt x="152" y="29"/>
                </a:cubicBezTo>
                <a:cubicBezTo>
                  <a:pt x="153" y="29"/>
                  <a:pt x="154" y="27"/>
                  <a:pt x="154" y="27"/>
                </a:cubicBezTo>
                <a:cubicBezTo>
                  <a:pt x="154" y="24"/>
                  <a:pt x="154" y="24"/>
                  <a:pt x="154" y="24"/>
                </a:cubicBezTo>
                <a:cubicBezTo>
                  <a:pt x="153" y="19"/>
                  <a:pt x="153" y="19"/>
                  <a:pt x="153" y="19"/>
                </a:cubicBezTo>
                <a:cubicBezTo>
                  <a:pt x="153" y="16"/>
                  <a:pt x="153" y="16"/>
                  <a:pt x="153" y="16"/>
                </a:cubicBezTo>
                <a:cubicBezTo>
                  <a:pt x="153" y="16"/>
                  <a:pt x="153" y="16"/>
                  <a:pt x="153" y="16"/>
                </a:cubicBezTo>
                <a:cubicBezTo>
                  <a:pt x="154" y="16"/>
                  <a:pt x="158" y="19"/>
                  <a:pt x="160" y="20"/>
                </a:cubicBezTo>
                <a:cubicBezTo>
                  <a:pt x="161" y="21"/>
                  <a:pt x="164" y="24"/>
                  <a:pt x="164" y="24"/>
                </a:cubicBezTo>
                <a:cubicBezTo>
                  <a:pt x="164" y="24"/>
                  <a:pt x="169" y="25"/>
                  <a:pt x="170" y="25"/>
                </a:cubicBezTo>
                <a:cubicBezTo>
                  <a:pt x="170" y="25"/>
                  <a:pt x="175" y="26"/>
                  <a:pt x="175" y="26"/>
                </a:cubicBezTo>
                <a:cubicBezTo>
                  <a:pt x="176" y="24"/>
                  <a:pt x="176" y="24"/>
                  <a:pt x="176" y="24"/>
                </a:cubicBezTo>
                <a:cubicBezTo>
                  <a:pt x="179" y="22"/>
                  <a:pt x="179" y="22"/>
                  <a:pt x="179" y="22"/>
                </a:cubicBezTo>
                <a:cubicBezTo>
                  <a:pt x="183" y="25"/>
                  <a:pt x="183" y="25"/>
                  <a:pt x="183" y="25"/>
                </a:cubicBezTo>
                <a:cubicBezTo>
                  <a:pt x="187" y="24"/>
                  <a:pt x="187" y="24"/>
                  <a:pt x="187" y="24"/>
                </a:cubicBezTo>
                <a:close/>
                <a:moveTo>
                  <a:pt x="5" y="91"/>
                </a:moveTo>
                <a:cubicBezTo>
                  <a:pt x="5" y="91"/>
                  <a:pt x="5" y="91"/>
                  <a:pt x="5" y="91"/>
                </a:cubicBezTo>
                <a:cubicBezTo>
                  <a:pt x="5" y="91"/>
                  <a:pt x="5" y="91"/>
                  <a:pt x="5" y="91"/>
                </a:cubicBezTo>
                <a:cubicBezTo>
                  <a:pt x="5" y="91"/>
                  <a:pt x="5" y="91"/>
                  <a:pt x="5" y="91"/>
                </a:cubicBezTo>
                <a:close/>
                <a:moveTo>
                  <a:pt x="1" y="114"/>
                </a:moveTo>
                <a:cubicBezTo>
                  <a:pt x="1" y="114"/>
                  <a:pt x="1" y="114"/>
                  <a:pt x="1" y="114"/>
                </a:cubicBezTo>
                <a:cubicBezTo>
                  <a:pt x="1" y="114"/>
                  <a:pt x="1" y="114"/>
                  <a:pt x="1" y="114"/>
                </a:cubicBezTo>
                <a:cubicBezTo>
                  <a:pt x="1" y="114"/>
                  <a:pt x="1" y="114"/>
                  <a:pt x="1" y="114"/>
                </a:cubicBezTo>
                <a:cubicBezTo>
                  <a:pt x="1" y="114"/>
                  <a:pt x="1" y="114"/>
                  <a:pt x="1" y="114"/>
                </a:cubicBezTo>
                <a:close/>
                <a:moveTo>
                  <a:pt x="1" y="114"/>
                </a:moveTo>
                <a:cubicBezTo>
                  <a:pt x="1" y="114"/>
                  <a:pt x="1" y="114"/>
                  <a:pt x="1" y="114"/>
                </a:cubicBezTo>
                <a:cubicBezTo>
                  <a:pt x="1" y="114"/>
                  <a:pt x="1" y="113"/>
                  <a:pt x="1" y="113"/>
                </a:cubicBezTo>
                <a:cubicBezTo>
                  <a:pt x="1" y="113"/>
                  <a:pt x="1" y="113"/>
                  <a:pt x="1" y="113"/>
                </a:cubicBezTo>
                <a:cubicBezTo>
                  <a:pt x="1" y="113"/>
                  <a:pt x="2" y="113"/>
                  <a:pt x="2" y="112"/>
                </a:cubicBezTo>
                <a:cubicBezTo>
                  <a:pt x="2" y="112"/>
                  <a:pt x="2" y="112"/>
                  <a:pt x="2" y="112"/>
                </a:cubicBezTo>
                <a:cubicBezTo>
                  <a:pt x="2" y="112"/>
                  <a:pt x="2" y="112"/>
                  <a:pt x="2" y="112"/>
                </a:cubicBezTo>
                <a:cubicBezTo>
                  <a:pt x="2" y="112"/>
                  <a:pt x="2" y="112"/>
                  <a:pt x="2" y="112"/>
                </a:cubicBezTo>
                <a:cubicBezTo>
                  <a:pt x="1" y="112"/>
                  <a:pt x="1" y="112"/>
                  <a:pt x="1" y="112"/>
                </a:cubicBezTo>
                <a:cubicBezTo>
                  <a:pt x="0" y="114"/>
                  <a:pt x="0" y="114"/>
                  <a:pt x="0" y="114"/>
                </a:cubicBezTo>
                <a:lnTo>
                  <a:pt x="1" y="114"/>
                </a:ln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27" name="TextBox 26">
            <a:extLst>
              <a:ext uri="{FF2B5EF4-FFF2-40B4-BE49-F238E27FC236}">
                <a16:creationId xmlns:a16="http://schemas.microsoft.com/office/drawing/2014/main" id="{BC951639-C0B4-DA44-C08B-37509EF5A0FB}"/>
              </a:ext>
            </a:extLst>
          </p:cNvPr>
          <p:cNvSpPr txBox="1"/>
          <p:nvPr/>
        </p:nvSpPr>
        <p:spPr>
          <a:xfrm>
            <a:off x="383830" y="2173763"/>
            <a:ext cx="4818742" cy="430887"/>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Economics</a:t>
            </a:r>
            <a:r>
              <a:rPr kumimoji="0" lang="fr-FR"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 and Business </a:t>
            </a:r>
          </a:p>
        </p:txBody>
      </p:sp>
      <p:sp>
        <p:nvSpPr>
          <p:cNvPr id="31" name="TextBox 30">
            <a:extLst>
              <a:ext uri="{FF2B5EF4-FFF2-40B4-BE49-F238E27FC236}">
                <a16:creationId xmlns:a16="http://schemas.microsoft.com/office/drawing/2014/main" id="{99A24B59-E803-3082-85D7-EDE323CA91FD}"/>
              </a:ext>
            </a:extLst>
          </p:cNvPr>
          <p:cNvSpPr txBox="1"/>
          <p:nvPr/>
        </p:nvSpPr>
        <p:spPr>
          <a:xfrm>
            <a:off x="360782" y="2870008"/>
            <a:ext cx="3048255" cy="338554"/>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Student Counselling</a:t>
            </a:r>
            <a:endParaRPr kumimoji="0" lang="fr-F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sp>
        <p:nvSpPr>
          <p:cNvPr id="33" name="TextBox 32">
            <a:extLst>
              <a:ext uri="{FF2B5EF4-FFF2-40B4-BE49-F238E27FC236}">
                <a16:creationId xmlns:a16="http://schemas.microsoft.com/office/drawing/2014/main" id="{F9E5D7CC-C3B4-3A1E-530C-79FD00564675}"/>
              </a:ext>
            </a:extLst>
          </p:cNvPr>
          <p:cNvSpPr txBox="1"/>
          <p:nvPr/>
        </p:nvSpPr>
        <p:spPr>
          <a:xfrm>
            <a:off x="368584" y="2486182"/>
            <a:ext cx="3048255" cy="430887"/>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2200" b="1" dirty="0">
                <a:solidFill>
                  <a:prstClr val="white"/>
                </a:solidFill>
                <a:latin typeface="Calibri" panose="020F0502020204030204" pitchFamily="34" charset="0"/>
                <a:cs typeface="Poppins SemiBold" pitchFamily="2" charset="77"/>
              </a:rPr>
              <a:t>x</a:t>
            </a:r>
            <a:r>
              <a:rPr kumimoji="0" lang="en-US"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 ESU</a:t>
            </a:r>
            <a:endParaRPr kumimoji="0" lang="fr-FR"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pic>
        <p:nvPicPr>
          <p:cNvPr id="6146" name="Picture 2">
            <a:extLst>
              <a:ext uri="{FF2B5EF4-FFF2-40B4-BE49-F238E27FC236}">
                <a16:creationId xmlns:a16="http://schemas.microsoft.com/office/drawing/2014/main" id="{A5DF1C84-5305-65B5-A934-C5021AB6DEF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7974" y="8792581"/>
            <a:ext cx="1774952" cy="922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53272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265</Words>
  <Application>Microsoft Office PowerPoint</Application>
  <PresentationFormat>Произвольный</PresentationFormat>
  <Paragraphs>25</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2026-05-19T08:19:41Z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