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78" r:id="rId5"/>
  </p:sldIdLst>
  <p:sldSz cx="7559675" cy="10691813"/>
  <p:notesSz cx="6858000" cy="9144000"/>
  <p:defaultTextStyle>
    <a:defPPr>
      <a:defRPr lang="en-US"/>
    </a:defPPr>
    <a:lvl1pPr marL="0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1pPr>
    <a:lvl2pPr marL="325892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2pPr>
    <a:lvl3pPr marL="651784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3pPr>
    <a:lvl4pPr marL="977676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4pPr>
    <a:lvl5pPr marL="1303569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5pPr>
    <a:lvl6pPr marL="1629461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6pPr>
    <a:lvl7pPr marL="1955353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7pPr>
    <a:lvl8pPr marL="2281245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8pPr>
    <a:lvl9pPr marL="2607137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43" userDrawn="1">
          <p15:clr>
            <a:srgbClr val="A4A3A4"/>
          </p15:clr>
        </p15:guide>
        <p15:guide id="2" pos="235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82496B7-485F-7B69-F7DE-F8CDD527168F}" name="Paula Whyte ( Momentum Consulting )" initials="PW" userId="S::paula@momentumconsulting.ie::a1b8e930-d272-4933-b1a2-fcb29f5bf11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ton Livanov" initials="AL" lastIdx="1" clrIdx="0">
    <p:extLst>
      <p:ext uri="{19B8F6BF-5375-455C-9EA6-DF929625EA0E}">
        <p15:presenceInfo xmlns:p15="http://schemas.microsoft.com/office/powerpoint/2012/main" userId="3ac9bdd3a5f4a44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6A21"/>
    <a:srgbClr val="C01D74"/>
    <a:srgbClr val="007772"/>
    <a:srgbClr val="ECECEC"/>
    <a:srgbClr val="F79E6D"/>
    <a:srgbClr val="E21079"/>
    <a:srgbClr val="EEA821"/>
    <a:srgbClr val="262626"/>
    <a:srgbClr val="D55A27"/>
    <a:srgbClr val="3D82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76" autoAdjust="0"/>
    <p:restoredTop sz="94638"/>
  </p:normalViewPr>
  <p:slideViewPr>
    <p:cSldViewPr snapToGrid="0" snapToObjects="1">
      <p:cViewPr varScale="1">
        <p:scale>
          <a:sx n="63" d="100"/>
          <a:sy n="63" d="100"/>
        </p:scale>
        <p:origin x="2333" y="130"/>
      </p:cViewPr>
      <p:guideLst>
        <p:guide orient="horz" pos="3343"/>
        <p:guide pos="235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 showGuides="1">
      <p:cViewPr varScale="1">
        <p:scale>
          <a:sx n="88" d="100"/>
          <a:sy n="88" d="100"/>
        </p:scale>
        <p:origin x="2664" y="176"/>
      </p:cViewPr>
      <p:guideLst/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77E7518-D7D3-A342-B9A1-57B91EA8AD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238D92-CE55-1642-B171-5E9305F007A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78577-8B88-EE4C-8516-6703E5E700B5}" type="datetimeFigureOut">
              <a:rPr lang="en-US" smtClean="0"/>
              <a:t>5/19/2026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4DC253-90BB-9447-B456-77404052F1D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73BA3A-C6D1-EB41-8906-A8CC76B3C0A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09957D-E1A3-9D46-BB8D-8C509470EB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92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1DF58-7EE3-C448-983E-EBFA8BC3FAB5}" type="datetimeFigureOut">
              <a:rPr lang="en-US" smtClean="0"/>
              <a:t>5/19/2026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75372A-F483-BF4C-A311-87AB670BD6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596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1pPr>
    <a:lvl2pPr marL="437999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2pPr>
    <a:lvl3pPr marL="875998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3pPr>
    <a:lvl4pPr marL="1313997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4pPr>
    <a:lvl5pPr marL="1751996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5pPr>
    <a:lvl6pPr marL="2189995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6pPr>
    <a:lvl7pPr marL="2627995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7pPr>
    <a:lvl8pPr marL="3065994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8pPr>
    <a:lvl9pPr marL="3503992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Freeform 384">
            <a:extLst>
              <a:ext uri="{FF2B5EF4-FFF2-40B4-BE49-F238E27FC236}">
                <a16:creationId xmlns:a16="http://schemas.microsoft.com/office/drawing/2014/main" id="{57F553F4-210F-D445-80C4-1685A71FF7AE}"/>
              </a:ext>
            </a:extLst>
          </p:cNvPr>
          <p:cNvSpPr/>
          <p:nvPr/>
        </p:nvSpPr>
        <p:spPr>
          <a:xfrm>
            <a:off x="-36182" y="5744507"/>
            <a:ext cx="7595857" cy="3768082"/>
          </a:xfrm>
          <a:custGeom>
            <a:avLst/>
            <a:gdLst>
              <a:gd name="connsiteX0" fmla="*/ 0 w 967106"/>
              <a:gd name="connsiteY0" fmla="*/ 0 h 479753"/>
              <a:gd name="connsiteX1" fmla="*/ 967107 w 967106"/>
              <a:gd name="connsiteY1" fmla="*/ 0 h 479753"/>
              <a:gd name="connsiteX2" fmla="*/ 967107 w 967106"/>
              <a:gd name="connsiteY2" fmla="*/ 479754 h 479753"/>
              <a:gd name="connsiteX3" fmla="*/ 0 w 967106"/>
              <a:gd name="connsiteY3" fmla="*/ 479754 h 479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7106" h="479753">
                <a:moveTo>
                  <a:pt x="0" y="0"/>
                </a:moveTo>
                <a:lnTo>
                  <a:pt x="967107" y="0"/>
                </a:lnTo>
                <a:lnTo>
                  <a:pt x="967107" y="479754"/>
                </a:lnTo>
                <a:lnTo>
                  <a:pt x="0" y="479754"/>
                </a:lnTo>
                <a:close/>
              </a:path>
            </a:pathLst>
          </a:custGeom>
          <a:solidFill>
            <a:srgbClr val="C01D74"/>
          </a:solidFill>
          <a:ln w="306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53" name="Text Placeholder 23">
            <a:extLst>
              <a:ext uri="{FF2B5EF4-FFF2-40B4-BE49-F238E27FC236}">
                <a16:creationId xmlns:a16="http://schemas.microsoft.com/office/drawing/2014/main" id="{9D4FE07E-181F-6A48-AB3D-C5BAD0C4DAD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5556" y="7156000"/>
            <a:ext cx="3685020" cy="122468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ts val="3720"/>
              </a:lnSpc>
              <a:spcBef>
                <a:spcPts val="0"/>
              </a:spcBef>
              <a:buNone/>
              <a:defRPr sz="36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Your guide to            our project</a:t>
            </a:r>
          </a:p>
        </p:txBody>
      </p:sp>
      <p:grpSp>
        <p:nvGrpSpPr>
          <p:cNvPr id="6" name="Graphic 95">
            <a:extLst>
              <a:ext uri="{FF2B5EF4-FFF2-40B4-BE49-F238E27FC236}">
                <a16:creationId xmlns:a16="http://schemas.microsoft.com/office/drawing/2014/main" id="{4D9842FF-4F9A-2734-F6DD-26B9ECEE0476}"/>
              </a:ext>
            </a:extLst>
          </p:cNvPr>
          <p:cNvGrpSpPr/>
          <p:nvPr userDrawn="1"/>
        </p:nvGrpSpPr>
        <p:grpSpPr>
          <a:xfrm>
            <a:off x="611238" y="9971030"/>
            <a:ext cx="1509109" cy="423922"/>
            <a:chOff x="584588" y="9078286"/>
            <a:chExt cx="1509109" cy="423922"/>
          </a:xfrm>
          <a:solidFill>
            <a:srgbClr val="000000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4FADEB4-FE4B-BD26-C0B6-447C8DEC675D}"/>
                </a:ext>
              </a:extLst>
            </p:cNvPr>
            <p:cNvSpPr/>
            <p:nvPr/>
          </p:nvSpPr>
          <p:spPr>
            <a:xfrm>
              <a:off x="584588" y="9078286"/>
              <a:ext cx="24498" cy="423922"/>
            </a:xfrm>
            <a:custGeom>
              <a:avLst/>
              <a:gdLst>
                <a:gd name="connsiteX0" fmla="*/ 0 w 24498"/>
                <a:gd name="connsiteY0" fmla="*/ 0 h 423922"/>
                <a:gd name="connsiteX1" fmla="*/ 0 w 24498"/>
                <a:gd name="connsiteY1" fmla="*/ 423923 h 423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498" h="423922">
                  <a:moveTo>
                    <a:pt x="0" y="0"/>
                  </a:moveTo>
                  <a:lnTo>
                    <a:pt x="0" y="423923"/>
                  </a:lnTo>
                </a:path>
              </a:pathLst>
            </a:custGeom>
            <a:ln w="24491" cap="flat">
              <a:solidFill>
                <a:srgbClr val="E2107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6487BADA-8590-7A63-B801-DBD9C778469E}"/>
                </a:ext>
              </a:extLst>
            </p:cNvPr>
            <p:cNvSpPr/>
            <p:nvPr/>
          </p:nvSpPr>
          <p:spPr>
            <a:xfrm>
              <a:off x="2069199" y="9078286"/>
              <a:ext cx="24498" cy="423922"/>
            </a:xfrm>
            <a:custGeom>
              <a:avLst/>
              <a:gdLst>
                <a:gd name="connsiteX0" fmla="*/ 0 w 24498"/>
                <a:gd name="connsiteY0" fmla="*/ 0 h 423922"/>
                <a:gd name="connsiteX1" fmla="*/ 0 w 24498"/>
                <a:gd name="connsiteY1" fmla="*/ 423923 h 423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498" h="423922">
                  <a:moveTo>
                    <a:pt x="0" y="0"/>
                  </a:moveTo>
                  <a:lnTo>
                    <a:pt x="0" y="423923"/>
                  </a:lnTo>
                </a:path>
              </a:pathLst>
            </a:custGeom>
            <a:ln w="24491" cap="flat">
              <a:solidFill>
                <a:srgbClr val="E2107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9" name="Text Placeholder 23">
            <a:extLst>
              <a:ext uri="{FF2B5EF4-FFF2-40B4-BE49-F238E27FC236}">
                <a16:creationId xmlns:a16="http://schemas.microsoft.com/office/drawing/2014/main" id="{2F6B8A16-0042-4C17-4ABA-294C390D390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55568" y="10010293"/>
            <a:ext cx="1230818" cy="41920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2025 - 2027</a:t>
            </a:r>
          </a:p>
          <a:p>
            <a:pPr lvl="0"/>
            <a:r>
              <a:rPr lang="en-US" dirty="0"/>
              <a:t>Document Name</a:t>
            </a:r>
          </a:p>
        </p:txBody>
      </p:sp>
      <p:sp>
        <p:nvSpPr>
          <p:cNvPr id="10" name="Text Placeholder 23">
            <a:extLst>
              <a:ext uri="{FF2B5EF4-FFF2-40B4-BE49-F238E27FC236}">
                <a16:creationId xmlns:a16="http://schemas.microsoft.com/office/drawing/2014/main" id="{5E9B6D5E-8D79-78FB-F5CA-B6AD291110B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19835" y="10003763"/>
            <a:ext cx="1779692" cy="41920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By</a:t>
            </a:r>
          </a:p>
          <a:p>
            <a:pPr lvl="0"/>
            <a:r>
              <a:rPr lang="en-US" dirty="0"/>
              <a:t>Partner Name</a:t>
            </a:r>
          </a:p>
        </p:txBody>
      </p:sp>
      <p:pic>
        <p:nvPicPr>
          <p:cNvPr id="11" name="Picture 10" descr="Co-funded by the European Union logo in png for web usage">
            <a:extLst>
              <a:ext uri="{FF2B5EF4-FFF2-40B4-BE49-F238E27FC236}">
                <a16:creationId xmlns:a16="http://schemas.microsoft.com/office/drawing/2014/main" id="{803009A7-5697-B5E4-378A-A2B90D7B082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07169" y="10063230"/>
            <a:ext cx="1489944" cy="3118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545F60B-973E-60FF-21A4-F1D59FEFA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0230" y="321804"/>
            <a:ext cx="2061234" cy="2040201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79D4E41F-E75A-0A1E-05A2-D79D018160B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0150231">
            <a:off x="4664133" y="6205928"/>
            <a:ext cx="4289501" cy="4003534"/>
          </a:xfrm>
          <a:prstGeom prst="rect">
            <a:avLst/>
          </a:prstGeom>
        </p:spPr>
      </p:pic>
      <p:sp>
        <p:nvSpPr>
          <p:cNvPr id="16" name="Graphic 6">
            <a:extLst>
              <a:ext uri="{FF2B5EF4-FFF2-40B4-BE49-F238E27FC236}">
                <a16:creationId xmlns:a16="http://schemas.microsoft.com/office/drawing/2014/main" id="{FC707ACB-87EA-507D-BED7-D42A6FE1994F}"/>
              </a:ext>
            </a:extLst>
          </p:cNvPr>
          <p:cNvSpPr/>
          <p:nvPr userDrawn="1"/>
        </p:nvSpPr>
        <p:spPr>
          <a:xfrm rot="5400000">
            <a:off x="5901341" y="8098528"/>
            <a:ext cx="476911" cy="2839757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F26A21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17" name="Text Placeholder 32">
            <a:extLst>
              <a:ext uri="{FF2B5EF4-FFF2-40B4-BE49-F238E27FC236}">
                <a16:creationId xmlns:a16="http://schemas.microsoft.com/office/drawing/2014/main" id="{F8F95B97-138F-E526-6D3E-768E43385E71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893839" y="9273209"/>
            <a:ext cx="3427139" cy="47690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 err="1"/>
              <a:t>www.website.eu</a:t>
            </a:r>
            <a:endParaRPr lang="en-US" dirty="0"/>
          </a:p>
        </p:txBody>
      </p:sp>
      <p:sp>
        <p:nvSpPr>
          <p:cNvPr id="19" name="Graphic 6">
            <a:extLst>
              <a:ext uri="{FF2B5EF4-FFF2-40B4-BE49-F238E27FC236}">
                <a16:creationId xmlns:a16="http://schemas.microsoft.com/office/drawing/2014/main" id="{37BCB648-6F6A-53DD-7A01-19A9AD0F46CC}"/>
              </a:ext>
            </a:extLst>
          </p:cNvPr>
          <p:cNvSpPr/>
          <p:nvPr userDrawn="1"/>
        </p:nvSpPr>
        <p:spPr>
          <a:xfrm rot="5400000" flipV="1">
            <a:off x="2833542" y="4478929"/>
            <a:ext cx="11206714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20" name="Picture Placeholder 62">
            <a:extLst>
              <a:ext uri="{FF2B5EF4-FFF2-40B4-BE49-F238E27FC236}">
                <a16:creationId xmlns:a16="http://schemas.microsoft.com/office/drawing/2014/main" id="{8E322E00-7389-9B12-BB96-F99DBAD024FC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425122" y="2468944"/>
            <a:ext cx="6642100" cy="43386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79590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/Photo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Rectangle 368">
            <a:extLst>
              <a:ext uri="{FF2B5EF4-FFF2-40B4-BE49-F238E27FC236}">
                <a16:creationId xmlns:a16="http://schemas.microsoft.com/office/drawing/2014/main" id="{5C094913-F9C1-3546-A0D0-E1F25AE5CB6D}"/>
              </a:ext>
            </a:extLst>
          </p:cNvPr>
          <p:cNvSpPr/>
          <p:nvPr userDrawn="1"/>
        </p:nvSpPr>
        <p:spPr>
          <a:xfrm flipV="1">
            <a:off x="511317" y="-1"/>
            <a:ext cx="3194309" cy="10212780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378" name="Text Placeholder 32">
            <a:extLst>
              <a:ext uri="{FF2B5EF4-FFF2-40B4-BE49-F238E27FC236}">
                <a16:creationId xmlns:a16="http://schemas.microsoft.com/office/drawing/2014/main" id="{11382AE3-8A1D-D143-9FF3-2B2874F34CA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15877" y="592124"/>
            <a:ext cx="2864232" cy="87966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2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Title/Sub-Heading</a:t>
            </a:r>
            <a:endParaRPr lang="en-US" dirty="0"/>
          </a:p>
        </p:txBody>
      </p:sp>
      <p:sp>
        <p:nvSpPr>
          <p:cNvPr id="379" name="Text Placeholder 32">
            <a:extLst>
              <a:ext uri="{FF2B5EF4-FFF2-40B4-BE49-F238E27FC236}">
                <a16:creationId xmlns:a16="http://schemas.microsoft.com/office/drawing/2014/main" id="{A54007D5-E3AF-D04F-99D9-03A0ED2A386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5878" y="1837873"/>
            <a:ext cx="2693750" cy="733995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</a:t>
            </a:r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28002195-2134-DE4D-B642-FC7FB1B1EB5B}"/>
              </a:ext>
            </a:extLst>
          </p:cNvPr>
          <p:cNvSpPr/>
          <p:nvPr userDrawn="1"/>
        </p:nvSpPr>
        <p:spPr>
          <a:xfrm>
            <a:off x="7559675" y="8620217"/>
            <a:ext cx="829723" cy="1802168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131" name="Slide Number Placeholder 5">
            <a:extLst>
              <a:ext uri="{FF2B5EF4-FFF2-40B4-BE49-F238E27FC236}">
                <a16:creationId xmlns:a16="http://schemas.microsoft.com/office/drawing/2014/main" id="{774B19B3-2E36-E543-9B27-E54A664E7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Picture Placeholder 34">
            <a:extLst>
              <a:ext uri="{FF2B5EF4-FFF2-40B4-BE49-F238E27FC236}">
                <a16:creationId xmlns:a16="http://schemas.microsoft.com/office/drawing/2014/main" id="{36A06401-592A-EA4A-AE31-4E6B716F2835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3711247" y="706440"/>
            <a:ext cx="3870325" cy="7147604"/>
          </a:xfrm>
          <a:custGeom>
            <a:avLst/>
            <a:gdLst>
              <a:gd name="connsiteX0" fmla="*/ 3438997 w 3440759"/>
              <a:gd name="connsiteY0" fmla="*/ 9741397 h 9741397"/>
              <a:gd name="connsiteX1" fmla="*/ 0 w 3440759"/>
              <a:gd name="connsiteY1" fmla="*/ 9741397 h 9741397"/>
              <a:gd name="connsiteX2" fmla="*/ 0 w 3440759"/>
              <a:gd name="connsiteY2" fmla="*/ 0 h 9741397"/>
              <a:gd name="connsiteX3" fmla="*/ 3438997 w 3440759"/>
              <a:gd name="connsiteY3" fmla="*/ 0 h 9741397"/>
              <a:gd name="connsiteX4" fmla="*/ 3438997 w 3440759"/>
              <a:gd name="connsiteY4" fmla="*/ 3726403 h 9741397"/>
              <a:gd name="connsiteX5" fmla="*/ 3440759 w 3440759"/>
              <a:gd name="connsiteY5" fmla="*/ 3726403 h 9741397"/>
              <a:gd name="connsiteX6" fmla="*/ 3440759 w 3440759"/>
              <a:gd name="connsiteY6" fmla="*/ 9382633 h 9741397"/>
              <a:gd name="connsiteX7" fmla="*/ 3438997 w 3440759"/>
              <a:gd name="connsiteY7" fmla="*/ 9382633 h 974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40759" h="9741397">
                <a:moveTo>
                  <a:pt x="3438997" y="9741397"/>
                </a:moveTo>
                <a:lnTo>
                  <a:pt x="0" y="9741397"/>
                </a:lnTo>
                <a:lnTo>
                  <a:pt x="0" y="0"/>
                </a:lnTo>
                <a:lnTo>
                  <a:pt x="3438997" y="0"/>
                </a:lnTo>
                <a:lnTo>
                  <a:pt x="3438997" y="3726403"/>
                </a:lnTo>
                <a:lnTo>
                  <a:pt x="3440759" y="3726403"/>
                </a:lnTo>
                <a:lnTo>
                  <a:pt x="3440759" y="9382633"/>
                </a:lnTo>
                <a:lnTo>
                  <a:pt x="3438997" y="938263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>
            <a:noAutofit/>
          </a:bodyPr>
          <a:lstStyle>
            <a:lvl1pPr marL="0" indent="0">
              <a:buNone/>
              <a:defRPr sz="8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3FFCC394-F517-CB02-5F10-A5D00ADCCF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150231">
            <a:off x="-1295797" y="7626512"/>
            <a:ext cx="4289501" cy="4003534"/>
          </a:xfrm>
          <a:prstGeom prst="rect">
            <a:avLst/>
          </a:prstGeom>
        </p:spPr>
      </p:pic>
      <p:sp>
        <p:nvSpPr>
          <p:cNvPr id="4" name="Graphic 6">
            <a:extLst>
              <a:ext uri="{FF2B5EF4-FFF2-40B4-BE49-F238E27FC236}">
                <a16:creationId xmlns:a16="http://schemas.microsoft.com/office/drawing/2014/main" id="{24F3B524-2B4E-F024-A82B-DC9B43E226B4}"/>
              </a:ext>
            </a:extLst>
          </p:cNvPr>
          <p:cNvSpPr/>
          <p:nvPr userDrawn="1"/>
        </p:nvSpPr>
        <p:spPr>
          <a:xfrm rot="5400000" flipV="1">
            <a:off x="-7622443" y="5655724"/>
            <a:ext cx="13490438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5" name="Graphic 6">
            <a:extLst>
              <a:ext uri="{FF2B5EF4-FFF2-40B4-BE49-F238E27FC236}">
                <a16:creationId xmlns:a16="http://schemas.microsoft.com/office/drawing/2014/main" id="{5641310F-543B-3AC1-2501-717AFB797A7E}"/>
              </a:ext>
            </a:extLst>
          </p:cNvPr>
          <p:cNvSpPr/>
          <p:nvPr userDrawn="1"/>
        </p:nvSpPr>
        <p:spPr>
          <a:xfrm rot="10800000" flipV="1">
            <a:off x="0" y="10690363"/>
            <a:ext cx="7926790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217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A221E52-4ABB-5243-858B-F6B8CF1B5E34}"/>
              </a:ext>
            </a:extLst>
          </p:cNvPr>
          <p:cNvSpPr/>
          <p:nvPr userDrawn="1"/>
        </p:nvSpPr>
        <p:spPr>
          <a:xfrm flipV="1">
            <a:off x="-31255" y="-43150"/>
            <a:ext cx="7590930" cy="2946483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35" name="Text Placeholder 23">
            <a:extLst>
              <a:ext uri="{FF2B5EF4-FFF2-40B4-BE49-F238E27FC236}">
                <a16:creationId xmlns:a16="http://schemas.microsoft.com/office/drawing/2014/main" id="{340BEDA7-1D61-1142-9E8F-1245ECF20B5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145" y="1617364"/>
            <a:ext cx="785328" cy="105698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buNone/>
              <a:defRPr sz="9600" b="1" i="0" baseline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36" name="Text Placeholder 23">
            <a:extLst>
              <a:ext uri="{FF2B5EF4-FFF2-40B4-BE49-F238E27FC236}">
                <a16:creationId xmlns:a16="http://schemas.microsoft.com/office/drawing/2014/main" id="{B0544866-02E3-6243-827B-2990267CD76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2171" y="587829"/>
            <a:ext cx="4056786" cy="185754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801" b="0" i="1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Quote Slide</a:t>
            </a:r>
          </a:p>
        </p:txBody>
      </p:sp>
      <p:sp>
        <p:nvSpPr>
          <p:cNvPr id="37" name="Text Placeholder 23">
            <a:extLst>
              <a:ext uri="{FF2B5EF4-FFF2-40B4-BE49-F238E27FC236}">
                <a16:creationId xmlns:a16="http://schemas.microsoft.com/office/drawing/2014/main" id="{29A06F91-3390-D94A-A77E-AD4E74125C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3261" y="195020"/>
            <a:ext cx="2003444" cy="9366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9600" b="1" i="0" baseline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39" name="Text Placeholder 32">
            <a:extLst>
              <a:ext uri="{FF2B5EF4-FFF2-40B4-BE49-F238E27FC236}">
                <a16:creationId xmlns:a16="http://schemas.microsoft.com/office/drawing/2014/main" id="{CEDD8BBD-8C47-2147-BD5E-C2DCFBECE9A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52316" y="3373220"/>
            <a:ext cx="6143488" cy="5931605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(2 Colum)</a:t>
            </a:r>
            <a:endParaRPr lang="en-US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A3920EEC-F64E-D74B-8DBC-98E8D94D73FE}"/>
              </a:ext>
            </a:extLst>
          </p:cNvPr>
          <p:cNvSpPr/>
          <p:nvPr userDrawn="1"/>
        </p:nvSpPr>
        <p:spPr>
          <a:xfrm>
            <a:off x="7559675" y="8620217"/>
            <a:ext cx="829723" cy="1802168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38" name="Slide Number Placeholder 5">
            <a:extLst>
              <a:ext uri="{FF2B5EF4-FFF2-40B4-BE49-F238E27FC236}">
                <a16:creationId xmlns:a16="http://schemas.microsoft.com/office/drawing/2014/main" id="{574CE729-A95E-1844-B923-CC2E2C2EBE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0B6B1CE9-BAF5-214F-85FC-88DEE4E79A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150231">
            <a:off x="4974375" y="-1076617"/>
            <a:ext cx="4289501" cy="4003534"/>
          </a:xfrm>
          <a:prstGeom prst="rect">
            <a:avLst/>
          </a:prstGeom>
        </p:spPr>
      </p:pic>
      <p:sp>
        <p:nvSpPr>
          <p:cNvPr id="4" name="Graphic 6">
            <a:extLst>
              <a:ext uri="{FF2B5EF4-FFF2-40B4-BE49-F238E27FC236}">
                <a16:creationId xmlns:a16="http://schemas.microsoft.com/office/drawing/2014/main" id="{BB51FE79-0338-EF9A-82D5-AD0C9D9D05AC}"/>
              </a:ext>
            </a:extLst>
          </p:cNvPr>
          <p:cNvSpPr/>
          <p:nvPr userDrawn="1"/>
        </p:nvSpPr>
        <p:spPr>
          <a:xfrm rot="5400000" flipV="1">
            <a:off x="2833542" y="2829743"/>
            <a:ext cx="11206714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5" name="Graphic 6">
            <a:extLst>
              <a:ext uri="{FF2B5EF4-FFF2-40B4-BE49-F238E27FC236}">
                <a16:creationId xmlns:a16="http://schemas.microsoft.com/office/drawing/2014/main" id="{295E1717-3DAC-C3FB-D0D4-87050F1DA977}"/>
              </a:ext>
            </a:extLst>
          </p:cNvPr>
          <p:cNvSpPr/>
          <p:nvPr userDrawn="1"/>
        </p:nvSpPr>
        <p:spPr>
          <a:xfrm rot="10800000" flipV="1">
            <a:off x="-1651372" y="-1721790"/>
            <a:ext cx="11206714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342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74F5B6F1-1F70-8542-A18D-9BC642672EA0}"/>
              </a:ext>
            </a:extLst>
          </p:cNvPr>
          <p:cNvSpPr/>
          <p:nvPr userDrawn="1"/>
        </p:nvSpPr>
        <p:spPr>
          <a:xfrm flipV="1">
            <a:off x="-31255" y="323003"/>
            <a:ext cx="7590930" cy="5748356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41" name="Text Placeholder 32">
            <a:extLst>
              <a:ext uri="{FF2B5EF4-FFF2-40B4-BE49-F238E27FC236}">
                <a16:creationId xmlns:a16="http://schemas.microsoft.com/office/drawing/2014/main" id="{D37EB16C-F26A-5148-9329-CE588D03DB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59613" y="2365515"/>
            <a:ext cx="6526988" cy="3412986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(2 </a:t>
            </a:r>
            <a:r>
              <a:rPr lang="en-GB" dirty="0" err="1"/>
              <a:t>Colums</a:t>
            </a:r>
            <a:r>
              <a:rPr lang="en-GB" dirty="0"/>
              <a:t>)</a:t>
            </a:r>
            <a:endParaRPr lang="en-US" dirty="0"/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AC368E38-E328-E144-BE87-9FB9A21078A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15712" y="660136"/>
            <a:ext cx="6570888" cy="120485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Title/Sub-Heading</a:t>
            </a:r>
            <a:endParaRPr lang="en-US" dirty="0"/>
          </a:p>
        </p:txBody>
      </p:sp>
      <p:sp>
        <p:nvSpPr>
          <p:cNvPr id="49" name="Text Placeholder 32">
            <a:extLst>
              <a:ext uri="{FF2B5EF4-FFF2-40B4-BE49-F238E27FC236}">
                <a16:creationId xmlns:a16="http://schemas.microsoft.com/office/drawing/2014/main" id="{93C536F3-CA11-BB49-B12C-64B2C03FD7C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59612" y="6718314"/>
            <a:ext cx="2696198" cy="199230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 i="0">
                <a:solidFill>
                  <a:srgbClr val="F26A2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50" name="Text Placeholder 32">
            <a:extLst>
              <a:ext uri="{FF2B5EF4-FFF2-40B4-BE49-F238E27FC236}">
                <a16:creationId xmlns:a16="http://schemas.microsoft.com/office/drawing/2014/main" id="{CDA9507A-5FC8-294C-A801-C924C61B745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446038" y="6718314"/>
            <a:ext cx="3563248" cy="199230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601" b="0" i="0">
                <a:solidFill>
                  <a:srgbClr val="262626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Sub-Heading</a:t>
            </a:r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466A146-9D5F-1C4F-9C2C-5CF88AFF3F50}"/>
              </a:ext>
            </a:extLst>
          </p:cNvPr>
          <p:cNvSpPr/>
          <p:nvPr userDrawn="1"/>
        </p:nvSpPr>
        <p:spPr>
          <a:xfrm>
            <a:off x="7559675" y="8620217"/>
            <a:ext cx="829723" cy="1802168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40" name="Slide Number Placeholder 5">
            <a:extLst>
              <a:ext uri="{FF2B5EF4-FFF2-40B4-BE49-F238E27FC236}">
                <a16:creationId xmlns:a16="http://schemas.microsoft.com/office/drawing/2014/main" id="{B1576E16-CE46-5E4A-8CBB-716C41D40B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99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D43ECED-D711-0D4D-9A38-701BFB0611D6}"/>
              </a:ext>
            </a:extLst>
          </p:cNvPr>
          <p:cNvSpPr/>
          <p:nvPr userDrawn="1"/>
        </p:nvSpPr>
        <p:spPr>
          <a:xfrm flipV="1">
            <a:off x="-14612" y="-5"/>
            <a:ext cx="7559675" cy="1502233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Montserrat Light" charset="0"/>
            </a:endParaRPr>
          </a:p>
        </p:txBody>
      </p:sp>
      <p:sp>
        <p:nvSpPr>
          <p:cNvPr id="41" name="Text Placeholder 32">
            <a:extLst>
              <a:ext uri="{FF2B5EF4-FFF2-40B4-BE49-F238E27FC236}">
                <a16:creationId xmlns:a16="http://schemas.microsoft.com/office/drawing/2014/main" id="{D37EB16C-F26A-5148-9329-CE588D03DB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59613" y="1864992"/>
            <a:ext cx="6526988" cy="7937913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(2 </a:t>
            </a:r>
            <a:r>
              <a:rPr lang="en-GB" dirty="0" err="1"/>
              <a:t>Colums</a:t>
            </a:r>
            <a:r>
              <a:rPr lang="en-GB" dirty="0"/>
              <a:t>)</a:t>
            </a:r>
            <a:endParaRPr lang="en-US" dirty="0"/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AC368E38-E328-E144-BE87-9FB9A21078A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38843" y="620486"/>
            <a:ext cx="6283988" cy="129726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Title/Sub-Heading</a:t>
            </a:r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466A146-9D5F-1C4F-9C2C-5CF88AFF3F50}"/>
              </a:ext>
            </a:extLst>
          </p:cNvPr>
          <p:cNvSpPr/>
          <p:nvPr userDrawn="1"/>
        </p:nvSpPr>
        <p:spPr>
          <a:xfrm>
            <a:off x="7559675" y="8620217"/>
            <a:ext cx="829723" cy="1802168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F8ABBF53-5CD8-8941-85DD-4330868798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Graphic 4">
            <a:extLst>
              <a:ext uri="{FF2B5EF4-FFF2-40B4-BE49-F238E27FC236}">
                <a16:creationId xmlns:a16="http://schemas.microsoft.com/office/drawing/2014/main" id="{B13C944A-F9DE-6D49-BB72-C8B62F6B1203}"/>
              </a:ext>
            </a:extLst>
          </p:cNvPr>
          <p:cNvSpPr/>
          <p:nvPr userDrawn="1"/>
        </p:nvSpPr>
        <p:spPr>
          <a:xfrm rot="16200000">
            <a:off x="6101638" y="690768"/>
            <a:ext cx="199003" cy="1685648"/>
          </a:xfrm>
          <a:custGeom>
            <a:avLst/>
            <a:gdLst>
              <a:gd name="connsiteX0" fmla="*/ 0 w 30700"/>
              <a:gd name="connsiteY0" fmla="*/ 0 h 260044"/>
              <a:gd name="connsiteX1" fmla="*/ 30701 w 30700"/>
              <a:gd name="connsiteY1" fmla="*/ 0 h 260044"/>
              <a:gd name="connsiteX2" fmla="*/ 30701 w 30700"/>
              <a:gd name="connsiteY2" fmla="*/ 260044 h 260044"/>
              <a:gd name="connsiteX3" fmla="*/ 0 w 30700"/>
              <a:gd name="connsiteY3" fmla="*/ 260044 h 260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00" h="260044">
                <a:moveTo>
                  <a:pt x="0" y="0"/>
                </a:moveTo>
                <a:lnTo>
                  <a:pt x="30701" y="0"/>
                </a:lnTo>
                <a:lnTo>
                  <a:pt x="30701" y="260044"/>
                </a:lnTo>
                <a:lnTo>
                  <a:pt x="0" y="260044"/>
                </a:lnTo>
                <a:close/>
              </a:path>
            </a:pathLst>
          </a:custGeom>
          <a:solidFill>
            <a:srgbClr val="F26A21"/>
          </a:solidFill>
          <a:ln w="237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0358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FDF7596-4722-5F4C-8FB6-5F0B1F9090FD}"/>
              </a:ext>
            </a:extLst>
          </p:cNvPr>
          <p:cNvSpPr/>
          <p:nvPr userDrawn="1"/>
        </p:nvSpPr>
        <p:spPr>
          <a:xfrm flipV="1">
            <a:off x="0" y="2099867"/>
            <a:ext cx="6918419" cy="7931809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Montserrat Light" charset="0"/>
            </a:endParaRPr>
          </a:p>
        </p:txBody>
      </p:sp>
      <p:sp>
        <p:nvSpPr>
          <p:cNvPr id="8" name="Graphic 4">
            <a:extLst>
              <a:ext uri="{FF2B5EF4-FFF2-40B4-BE49-F238E27FC236}">
                <a16:creationId xmlns:a16="http://schemas.microsoft.com/office/drawing/2014/main" id="{E6326417-986D-C845-A66A-9AFD38B1339D}"/>
              </a:ext>
            </a:extLst>
          </p:cNvPr>
          <p:cNvSpPr/>
          <p:nvPr userDrawn="1"/>
        </p:nvSpPr>
        <p:spPr>
          <a:xfrm rot="10800000">
            <a:off x="6811618" y="2991410"/>
            <a:ext cx="199003" cy="1685648"/>
          </a:xfrm>
          <a:custGeom>
            <a:avLst/>
            <a:gdLst>
              <a:gd name="connsiteX0" fmla="*/ 0 w 30700"/>
              <a:gd name="connsiteY0" fmla="*/ 0 h 260044"/>
              <a:gd name="connsiteX1" fmla="*/ 30701 w 30700"/>
              <a:gd name="connsiteY1" fmla="*/ 0 h 260044"/>
              <a:gd name="connsiteX2" fmla="*/ 30701 w 30700"/>
              <a:gd name="connsiteY2" fmla="*/ 260044 h 260044"/>
              <a:gd name="connsiteX3" fmla="*/ 0 w 30700"/>
              <a:gd name="connsiteY3" fmla="*/ 260044 h 260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00" h="260044">
                <a:moveTo>
                  <a:pt x="0" y="0"/>
                </a:moveTo>
                <a:lnTo>
                  <a:pt x="30701" y="0"/>
                </a:lnTo>
                <a:lnTo>
                  <a:pt x="30701" y="260044"/>
                </a:lnTo>
                <a:lnTo>
                  <a:pt x="0" y="260044"/>
                </a:lnTo>
                <a:close/>
              </a:path>
            </a:pathLst>
          </a:custGeom>
          <a:solidFill>
            <a:srgbClr val="F26A21"/>
          </a:solidFill>
          <a:ln w="237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41" name="Text Placeholder 32">
            <a:extLst>
              <a:ext uri="{FF2B5EF4-FFF2-40B4-BE49-F238E27FC236}">
                <a16:creationId xmlns:a16="http://schemas.microsoft.com/office/drawing/2014/main" id="{D37EB16C-F26A-5148-9329-CE588D03DB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59613" y="2432957"/>
            <a:ext cx="6076427" cy="7369948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(2 </a:t>
            </a:r>
            <a:r>
              <a:rPr lang="en-GB" dirty="0" err="1"/>
              <a:t>Colums</a:t>
            </a:r>
            <a:r>
              <a:rPr lang="en-GB" dirty="0"/>
              <a:t>)</a:t>
            </a:r>
            <a:endParaRPr lang="en-US" dirty="0"/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AC368E38-E328-E144-BE87-9FB9A21078A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15712" y="660136"/>
            <a:ext cx="6570888" cy="120485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 i="0">
                <a:solidFill>
                  <a:srgbClr val="F26A2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Title/Sub-Heading</a:t>
            </a:r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466A146-9D5F-1C4F-9C2C-5CF88AFF3F50}"/>
              </a:ext>
            </a:extLst>
          </p:cNvPr>
          <p:cNvSpPr/>
          <p:nvPr userDrawn="1"/>
        </p:nvSpPr>
        <p:spPr>
          <a:xfrm>
            <a:off x="7559675" y="8620217"/>
            <a:ext cx="829723" cy="1802168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F8ABBF53-5CD8-8941-85DD-4330868798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261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Rectangle 320">
            <a:extLst>
              <a:ext uri="{FF2B5EF4-FFF2-40B4-BE49-F238E27FC236}">
                <a16:creationId xmlns:a16="http://schemas.microsoft.com/office/drawing/2014/main" id="{DAFE97B0-644B-C64D-A4CD-10ECACA09145}"/>
              </a:ext>
            </a:extLst>
          </p:cNvPr>
          <p:cNvSpPr/>
          <p:nvPr userDrawn="1"/>
        </p:nvSpPr>
        <p:spPr>
          <a:xfrm flipV="1">
            <a:off x="11876" y="3896749"/>
            <a:ext cx="7559675" cy="4692079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324" name="Text Placeholder 32">
            <a:extLst>
              <a:ext uri="{FF2B5EF4-FFF2-40B4-BE49-F238E27FC236}">
                <a16:creationId xmlns:a16="http://schemas.microsoft.com/office/drawing/2014/main" id="{7C801656-BA69-7E4B-AAE4-11C00F6A1E4A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65034" y="4234375"/>
            <a:ext cx="3403021" cy="3488902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D97DC4-4E87-76CF-E389-DA98EC7E4D9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3465" y="9894093"/>
            <a:ext cx="4187116" cy="42183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1D144EC-65D6-480B-F752-F77AB968AA3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0230" y="599390"/>
            <a:ext cx="2061234" cy="2040201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F6C95578-6676-7ADE-78C9-E06FD48329A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0150231">
            <a:off x="4632961" y="5287076"/>
            <a:ext cx="4289501" cy="4003534"/>
          </a:xfrm>
          <a:prstGeom prst="rect">
            <a:avLst/>
          </a:prstGeom>
        </p:spPr>
      </p:pic>
      <p:sp>
        <p:nvSpPr>
          <p:cNvPr id="4" name="Graphic 6">
            <a:extLst>
              <a:ext uri="{FF2B5EF4-FFF2-40B4-BE49-F238E27FC236}">
                <a16:creationId xmlns:a16="http://schemas.microsoft.com/office/drawing/2014/main" id="{EABEA5A0-55FC-A337-3CB2-2C907F88219E}"/>
              </a:ext>
            </a:extLst>
          </p:cNvPr>
          <p:cNvSpPr/>
          <p:nvPr userDrawn="1"/>
        </p:nvSpPr>
        <p:spPr>
          <a:xfrm rot="5400000" flipV="1">
            <a:off x="2833542" y="3580858"/>
            <a:ext cx="11206714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6" name="Graphic 6">
            <a:extLst>
              <a:ext uri="{FF2B5EF4-FFF2-40B4-BE49-F238E27FC236}">
                <a16:creationId xmlns:a16="http://schemas.microsoft.com/office/drawing/2014/main" id="{824876AD-7042-CA31-BA41-3D04C26A7D95}"/>
              </a:ext>
            </a:extLst>
          </p:cNvPr>
          <p:cNvSpPr/>
          <p:nvPr userDrawn="1"/>
        </p:nvSpPr>
        <p:spPr>
          <a:xfrm rot="5400000">
            <a:off x="5901341" y="7212766"/>
            <a:ext cx="476911" cy="2839757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F26A21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7" name="Text Placeholder 32">
            <a:extLst>
              <a:ext uri="{FF2B5EF4-FFF2-40B4-BE49-F238E27FC236}">
                <a16:creationId xmlns:a16="http://schemas.microsoft.com/office/drawing/2014/main" id="{493A6192-9F6B-C48A-5B3F-2080E91C36D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3893839" y="8387447"/>
            <a:ext cx="3427139" cy="47690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 err="1"/>
              <a:t>www.website.eu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993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raphic 4">
            <a:extLst>
              <a:ext uri="{FF2B5EF4-FFF2-40B4-BE49-F238E27FC236}">
                <a16:creationId xmlns:a16="http://schemas.microsoft.com/office/drawing/2014/main" id="{8230FDA7-6B26-A580-C971-AF5B3BBBCDC0}"/>
              </a:ext>
            </a:extLst>
          </p:cNvPr>
          <p:cNvSpPr/>
          <p:nvPr userDrawn="1"/>
        </p:nvSpPr>
        <p:spPr>
          <a:xfrm rot="10800000">
            <a:off x="3987573" y="2763982"/>
            <a:ext cx="3572102" cy="4010891"/>
          </a:xfrm>
          <a:custGeom>
            <a:avLst/>
            <a:gdLst>
              <a:gd name="connsiteX0" fmla="*/ 0 w 813341"/>
              <a:gd name="connsiteY0" fmla="*/ 0 h 477593"/>
              <a:gd name="connsiteX1" fmla="*/ 813341 w 813341"/>
              <a:gd name="connsiteY1" fmla="*/ 0 h 477593"/>
              <a:gd name="connsiteX2" fmla="*/ 813341 w 813341"/>
              <a:gd name="connsiteY2" fmla="*/ 477594 h 477593"/>
              <a:gd name="connsiteX3" fmla="*/ 0 w 813341"/>
              <a:gd name="connsiteY3" fmla="*/ 477594 h 477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3341" h="477593">
                <a:moveTo>
                  <a:pt x="0" y="0"/>
                </a:moveTo>
                <a:lnTo>
                  <a:pt x="813341" y="0"/>
                </a:lnTo>
                <a:lnTo>
                  <a:pt x="813341" y="477594"/>
                </a:lnTo>
                <a:lnTo>
                  <a:pt x="0" y="477594"/>
                </a:lnTo>
                <a:close/>
              </a:path>
            </a:pathLst>
          </a:custGeom>
          <a:solidFill>
            <a:srgbClr val="C01D74"/>
          </a:solidFill>
          <a:ln w="237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982E93C-C941-52D8-577B-E0CEA6A63E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150231">
            <a:off x="4706664" y="4504719"/>
            <a:ext cx="4289501" cy="4003534"/>
          </a:xfrm>
          <a:prstGeom prst="rect">
            <a:avLst/>
          </a:prstGeom>
        </p:spPr>
      </p:pic>
      <p:sp>
        <p:nvSpPr>
          <p:cNvPr id="14" name="Graphic 6">
            <a:extLst>
              <a:ext uri="{FF2B5EF4-FFF2-40B4-BE49-F238E27FC236}">
                <a16:creationId xmlns:a16="http://schemas.microsoft.com/office/drawing/2014/main" id="{140BE214-F4A2-2DB9-2B08-5CECFB6ECBC2}"/>
              </a:ext>
            </a:extLst>
          </p:cNvPr>
          <p:cNvSpPr/>
          <p:nvPr userDrawn="1"/>
        </p:nvSpPr>
        <p:spPr>
          <a:xfrm rot="5400000" flipV="1">
            <a:off x="2867137" y="5812427"/>
            <a:ext cx="3742658" cy="564241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chemeClr val="bg1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20" name="Text Placeholder 32">
            <a:extLst>
              <a:ext uri="{FF2B5EF4-FFF2-40B4-BE49-F238E27FC236}">
                <a16:creationId xmlns:a16="http://schemas.microsoft.com/office/drawing/2014/main" id="{0C564F7E-4616-E548-B81C-390A9F5C774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66982" y="3812721"/>
            <a:ext cx="2951698" cy="57461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i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OUR PROJECT</a:t>
            </a:r>
            <a:endParaRPr lang="en-US" dirty="0"/>
          </a:p>
        </p:txBody>
      </p:sp>
      <p:sp>
        <p:nvSpPr>
          <p:cNvPr id="21" name="Text Placeholder 32">
            <a:extLst>
              <a:ext uri="{FF2B5EF4-FFF2-40B4-BE49-F238E27FC236}">
                <a16:creationId xmlns:a16="http://schemas.microsoft.com/office/drawing/2014/main" id="{82FF7D0B-8D01-6749-9143-AF9B1238EDB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66981" y="4660372"/>
            <a:ext cx="2980605" cy="75169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0" i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Sub-Heading</a:t>
            </a:r>
            <a:endParaRPr lang="en-US" dirty="0"/>
          </a:p>
        </p:txBody>
      </p:sp>
      <p:grpSp>
        <p:nvGrpSpPr>
          <p:cNvPr id="342" name="Graphic 95">
            <a:extLst>
              <a:ext uri="{FF2B5EF4-FFF2-40B4-BE49-F238E27FC236}">
                <a16:creationId xmlns:a16="http://schemas.microsoft.com/office/drawing/2014/main" id="{78CB6730-FE3C-F64A-90C1-994A839C794C}"/>
              </a:ext>
            </a:extLst>
          </p:cNvPr>
          <p:cNvGrpSpPr/>
          <p:nvPr userDrawn="1"/>
        </p:nvGrpSpPr>
        <p:grpSpPr>
          <a:xfrm>
            <a:off x="707812" y="9460915"/>
            <a:ext cx="1509109" cy="423922"/>
            <a:chOff x="584588" y="9078286"/>
            <a:chExt cx="1509109" cy="423922"/>
          </a:xfrm>
          <a:solidFill>
            <a:srgbClr val="000000"/>
          </a:solidFill>
        </p:grpSpPr>
        <p:sp>
          <p:nvSpPr>
            <p:cNvPr id="343" name="Freeform 342">
              <a:extLst>
                <a:ext uri="{FF2B5EF4-FFF2-40B4-BE49-F238E27FC236}">
                  <a16:creationId xmlns:a16="http://schemas.microsoft.com/office/drawing/2014/main" id="{75C86EF1-E93B-B64C-8AD5-6287810B3402}"/>
                </a:ext>
              </a:extLst>
            </p:cNvPr>
            <p:cNvSpPr/>
            <p:nvPr/>
          </p:nvSpPr>
          <p:spPr>
            <a:xfrm>
              <a:off x="584588" y="9078286"/>
              <a:ext cx="24498" cy="423922"/>
            </a:xfrm>
            <a:custGeom>
              <a:avLst/>
              <a:gdLst>
                <a:gd name="connsiteX0" fmla="*/ 0 w 24498"/>
                <a:gd name="connsiteY0" fmla="*/ 0 h 423922"/>
                <a:gd name="connsiteX1" fmla="*/ 0 w 24498"/>
                <a:gd name="connsiteY1" fmla="*/ 423923 h 423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498" h="423922">
                  <a:moveTo>
                    <a:pt x="0" y="0"/>
                  </a:moveTo>
                  <a:lnTo>
                    <a:pt x="0" y="423923"/>
                  </a:lnTo>
                </a:path>
              </a:pathLst>
            </a:custGeom>
            <a:ln w="24491" cap="flat">
              <a:solidFill>
                <a:srgbClr val="E2107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44" name="Freeform 343">
              <a:extLst>
                <a:ext uri="{FF2B5EF4-FFF2-40B4-BE49-F238E27FC236}">
                  <a16:creationId xmlns:a16="http://schemas.microsoft.com/office/drawing/2014/main" id="{350B8D3E-74BA-2142-A8F1-F9873C5820B9}"/>
                </a:ext>
              </a:extLst>
            </p:cNvPr>
            <p:cNvSpPr/>
            <p:nvPr/>
          </p:nvSpPr>
          <p:spPr>
            <a:xfrm>
              <a:off x="2069199" y="9078286"/>
              <a:ext cx="24498" cy="423922"/>
            </a:xfrm>
            <a:custGeom>
              <a:avLst/>
              <a:gdLst>
                <a:gd name="connsiteX0" fmla="*/ 0 w 24498"/>
                <a:gd name="connsiteY0" fmla="*/ 0 h 423922"/>
                <a:gd name="connsiteX1" fmla="*/ 0 w 24498"/>
                <a:gd name="connsiteY1" fmla="*/ 423923 h 423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498" h="423922">
                  <a:moveTo>
                    <a:pt x="0" y="0"/>
                  </a:moveTo>
                  <a:lnTo>
                    <a:pt x="0" y="423923"/>
                  </a:lnTo>
                </a:path>
              </a:pathLst>
            </a:custGeom>
            <a:ln w="24491" cap="flat">
              <a:solidFill>
                <a:srgbClr val="E2107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45" name="Text Placeholder 23">
            <a:extLst>
              <a:ext uri="{FF2B5EF4-FFF2-40B4-BE49-F238E27FC236}">
                <a16:creationId xmlns:a16="http://schemas.microsoft.com/office/drawing/2014/main" id="{A9A3D5FF-2DEA-B148-BB15-C1284CA3F76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2142" y="9500178"/>
            <a:ext cx="1230818" cy="41920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2025 - 2027</a:t>
            </a:r>
          </a:p>
          <a:p>
            <a:pPr lvl="0"/>
            <a:r>
              <a:rPr lang="en-US" dirty="0"/>
              <a:t>Document Name</a:t>
            </a:r>
          </a:p>
        </p:txBody>
      </p:sp>
      <p:sp>
        <p:nvSpPr>
          <p:cNvPr id="346" name="Text Placeholder 23">
            <a:extLst>
              <a:ext uri="{FF2B5EF4-FFF2-40B4-BE49-F238E27FC236}">
                <a16:creationId xmlns:a16="http://schemas.microsoft.com/office/drawing/2014/main" id="{9B400FD6-846E-F34A-B9D5-58B417B72B0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16409" y="9493648"/>
            <a:ext cx="1779692" cy="41920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By</a:t>
            </a:r>
          </a:p>
          <a:p>
            <a:pPr lvl="0"/>
            <a:r>
              <a:rPr lang="en-US" dirty="0"/>
              <a:t>Partner Name</a:t>
            </a:r>
          </a:p>
        </p:txBody>
      </p:sp>
      <p:pic>
        <p:nvPicPr>
          <p:cNvPr id="5" name="Picture 4" descr="Co-funded by the European Union logo in png for web usage">
            <a:extLst>
              <a:ext uri="{FF2B5EF4-FFF2-40B4-BE49-F238E27FC236}">
                <a16:creationId xmlns:a16="http://schemas.microsoft.com/office/drawing/2014/main" id="{E17092A3-E6E0-FC33-7CEF-95B8EC0963B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2462" y="10131338"/>
            <a:ext cx="1489944" cy="31182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raphic 6">
            <a:extLst>
              <a:ext uri="{FF2B5EF4-FFF2-40B4-BE49-F238E27FC236}">
                <a16:creationId xmlns:a16="http://schemas.microsoft.com/office/drawing/2014/main" id="{85939347-8CB0-33F7-5C4E-1827991D83C5}"/>
              </a:ext>
            </a:extLst>
          </p:cNvPr>
          <p:cNvSpPr/>
          <p:nvPr userDrawn="1"/>
        </p:nvSpPr>
        <p:spPr>
          <a:xfrm rot="5400000">
            <a:off x="5901341" y="8300234"/>
            <a:ext cx="476911" cy="2839757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F26A21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9" name="Text Placeholder 32">
            <a:extLst>
              <a:ext uri="{FF2B5EF4-FFF2-40B4-BE49-F238E27FC236}">
                <a16:creationId xmlns:a16="http://schemas.microsoft.com/office/drawing/2014/main" id="{ECA117B4-05EF-987E-8096-F5A8BC45E00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893839" y="9474915"/>
            <a:ext cx="3427139" cy="47690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 err="1"/>
              <a:t>www.website.eu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E0CC87D-780A-AFE5-7EB5-A0956BF1CF4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3466" y="225425"/>
            <a:ext cx="2061234" cy="2040201"/>
          </a:xfrm>
          <a:prstGeom prst="rect">
            <a:avLst/>
          </a:prstGeom>
        </p:spPr>
      </p:pic>
      <p:sp>
        <p:nvSpPr>
          <p:cNvPr id="11" name="Graphic 6">
            <a:extLst>
              <a:ext uri="{FF2B5EF4-FFF2-40B4-BE49-F238E27FC236}">
                <a16:creationId xmlns:a16="http://schemas.microsoft.com/office/drawing/2014/main" id="{54AAD76F-D25C-1E3D-4252-E48EFE86E8EB}"/>
              </a:ext>
            </a:extLst>
          </p:cNvPr>
          <p:cNvSpPr/>
          <p:nvPr userDrawn="1"/>
        </p:nvSpPr>
        <p:spPr>
          <a:xfrm rot="5400000" flipV="1">
            <a:off x="2833542" y="4527915"/>
            <a:ext cx="11206714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r>
              <a:rPr lang="en-US" sz="1283" b="0" i="0" dirty="0">
                <a:latin typeface="Calibri" panose="020F0502020204030204" pitchFamily="34" charset="0"/>
              </a:rPr>
              <a:t>z</a:t>
            </a:r>
          </a:p>
        </p:txBody>
      </p:sp>
      <p:sp>
        <p:nvSpPr>
          <p:cNvPr id="12" name="Graphic 4">
            <a:extLst>
              <a:ext uri="{FF2B5EF4-FFF2-40B4-BE49-F238E27FC236}">
                <a16:creationId xmlns:a16="http://schemas.microsoft.com/office/drawing/2014/main" id="{2C7A2F1A-0EE8-7A68-C644-CF931389F0D9}"/>
              </a:ext>
            </a:extLst>
          </p:cNvPr>
          <p:cNvSpPr/>
          <p:nvPr userDrawn="1"/>
        </p:nvSpPr>
        <p:spPr>
          <a:xfrm rot="10800000">
            <a:off x="471152" y="6853872"/>
            <a:ext cx="199003" cy="1685648"/>
          </a:xfrm>
          <a:custGeom>
            <a:avLst/>
            <a:gdLst>
              <a:gd name="connsiteX0" fmla="*/ 0 w 30700"/>
              <a:gd name="connsiteY0" fmla="*/ 0 h 260044"/>
              <a:gd name="connsiteX1" fmla="*/ 30701 w 30700"/>
              <a:gd name="connsiteY1" fmla="*/ 0 h 260044"/>
              <a:gd name="connsiteX2" fmla="*/ 30701 w 30700"/>
              <a:gd name="connsiteY2" fmla="*/ 260044 h 260044"/>
              <a:gd name="connsiteX3" fmla="*/ 0 w 30700"/>
              <a:gd name="connsiteY3" fmla="*/ 260044 h 260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00" h="260044">
                <a:moveTo>
                  <a:pt x="0" y="0"/>
                </a:moveTo>
                <a:lnTo>
                  <a:pt x="30701" y="0"/>
                </a:lnTo>
                <a:lnTo>
                  <a:pt x="30701" y="260044"/>
                </a:lnTo>
                <a:lnTo>
                  <a:pt x="0" y="260044"/>
                </a:lnTo>
                <a:close/>
              </a:path>
            </a:pathLst>
          </a:custGeom>
          <a:solidFill>
            <a:srgbClr val="F26A21"/>
          </a:solidFill>
          <a:ln w="237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Picture Placeholder 14">
            <a:extLst>
              <a:ext uri="{FF2B5EF4-FFF2-40B4-BE49-F238E27FC236}">
                <a16:creationId xmlns:a16="http://schemas.microsoft.com/office/drawing/2014/main" id="{A503AC84-965A-1247-FB01-58A45C13AE40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578498" y="2356536"/>
            <a:ext cx="6456783" cy="6592368"/>
          </a:xfrm>
          <a:custGeom>
            <a:avLst/>
            <a:gdLst>
              <a:gd name="connsiteX0" fmla="*/ 0 w 6456783"/>
              <a:gd name="connsiteY0" fmla="*/ 0 h 6592368"/>
              <a:gd name="connsiteX1" fmla="*/ 6456783 w 6456783"/>
              <a:gd name="connsiteY1" fmla="*/ 0 h 6592368"/>
              <a:gd name="connsiteX2" fmla="*/ 6456783 w 6456783"/>
              <a:gd name="connsiteY2" fmla="*/ 396834 h 6592368"/>
              <a:gd name="connsiteX3" fmla="*/ 3409076 w 6456783"/>
              <a:gd name="connsiteY3" fmla="*/ 396834 h 6592368"/>
              <a:gd name="connsiteX4" fmla="*/ 3409076 w 6456783"/>
              <a:gd name="connsiteY4" fmla="*/ 4406069 h 6592368"/>
              <a:gd name="connsiteX5" fmla="*/ 6456783 w 6456783"/>
              <a:gd name="connsiteY5" fmla="*/ 4406069 h 6592368"/>
              <a:gd name="connsiteX6" fmla="*/ 6456783 w 6456783"/>
              <a:gd name="connsiteY6" fmla="*/ 6592368 h 6592368"/>
              <a:gd name="connsiteX7" fmla="*/ 0 w 6456783"/>
              <a:gd name="connsiteY7" fmla="*/ 6592368 h 6592368"/>
              <a:gd name="connsiteX8" fmla="*/ 0 w 6456783"/>
              <a:gd name="connsiteY8" fmla="*/ 6182985 h 6592368"/>
              <a:gd name="connsiteX9" fmla="*/ 91658 w 6456783"/>
              <a:gd name="connsiteY9" fmla="*/ 6182985 h 6592368"/>
              <a:gd name="connsiteX10" fmla="*/ 91658 w 6456783"/>
              <a:gd name="connsiteY10" fmla="*/ 4497337 h 6592368"/>
              <a:gd name="connsiteX11" fmla="*/ 0 w 6456783"/>
              <a:gd name="connsiteY11" fmla="*/ 4497337 h 6592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456783" h="6592368">
                <a:moveTo>
                  <a:pt x="0" y="0"/>
                </a:moveTo>
                <a:lnTo>
                  <a:pt x="6456783" y="0"/>
                </a:lnTo>
                <a:lnTo>
                  <a:pt x="6456783" y="396834"/>
                </a:lnTo>
                <a:lnTo>
                  <a:pt x="3409076" y="396834"/>
                </a:lnTo>
                <a:lnTo>
                  <a:pt x="3409076" y="4406069"/>
                </a:lnTo>
                <a:lnTo>
                  <a:pt x="6456783" y="4406069"/>
                </a:lnTo>
                <a:lnTo>
                  <a:pt x="6456783" y="6592368"/>
                </a:lnTo>
                <a:lnTo>
                  <a:pt x="0" y="6592368"/>
                </a:lnTo>
                <a:lnTo>
                  <a:pt x="0" y="6182985"/>
                </a:lnTo>
                <a:lnTo>
                  <a:pt x="91658" y="6182985"/>
                </a:lnTo>
                <a:lnTo>
                  <a:pt x="91658" y="4497337"/>
                </a:lnTo>
                <a:lnTo>
                  <a:pt x="0" y="449733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2784552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692A70B7-4BF7-8F44-8AF5-5974702C7384}"/>
              </a:ext>
            </a:extLst>
          </p:cNvPr>
          <p:cNvSpPr/>
          <p:nvPr userDrawn="1"/>
        </p:nvSpPr>
        <p:spPr>
          <a:xfrm>
            <a:off x="0" y="0"/>
            <a:ext cx="7559675" cy="2175225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dirty="0"/>
          </a:p>
        </p:txBody>
      </p:sp>
      <p:sp>
        <p:nvSpPr>
          <p:cNvPr id="28" name="Graphic 4">
            <a:extLst>
              <a:ext uri="{FF2B5EF4-FFF2-40B4-BE49-F238E27FC236}">
                <a16:creationId xmlns:a16="http://schemas.microsoft.com/office/drawing/2014/main" id="{7045EC92-B290-D94E-8C45-4E74F8B812C4}"/>
              </a:ext>
            </a:extLst>
          </p:cNvPr>
          <p:cNvSpPr/>
          <p:nvPr userDrawn="1"/>
        </p:nvSpPr>
        <p:spPr>
          <a:xfrm rot="5400000">
            <a:off x="1923160" y="1210643"/>
            <a:ext cx="111654" cy="1932187"/>
          </a:xfrm>
          <a:custGeom>
            <a:avLst/>
            <a:gdLst>
              <a:gd name="connsiteX0" fmla="*/ 0 w 30700"/>
              <a:gd name="connsiteY0" fmla="*/ 0 h 260044"/>
              <a:gd name="connsiteX1" fmla="*/ 30701 w 30700"/>
              <a:gd name="connsiteY1" fmla="*/ 0 h 260044"/>
              <a:gd name="connsiteX2" fmla="*/ 30701 w 30700"/>
              <a:gd name="connsiteY2" fmla="*/ 260044 h 260044"/>
              <a:gd name="connsiteX3" fmla="*/ 0 w 30700"/>
              <a:gd name="connsiteY3" fmla="*/ 260044 h 260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00" h="260044">
                <a:moveTo>
                  <a:pt x="0" y="0"/>
                </a:moveTo>
                <a:lnTo>
                  <a:pt x="30701" y="0"/>
                </a:lnTo>
                <a:lnTo>
                  <a:pt x="30701" y="260044"/>
                </a:lnTo>
                <a:lnTo>
                  <a:pt x="0" y="260044"/>
                </a:lnTo>
                <a:close/>
              </a:path>
            </a:pathLst>
          </a:custGeom>
          <a:solidFill>
            <a:srgbClr val="F26A21"/>
          </a:solidFill>
          <a:ln w="237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30" name="Text Placeholder 32">
            <a:extLst>
              <a:ext uri="{FF2B5EF4-FFF2-40B4-BE49-F238E27FC236}">
                <a16:creationId xmlns:a16="http://schemas.microsoft.com/office/drawing/2014/main" id="{E5656F6E-37C8-074A-8E96-43D0F2FC50C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24620" y="3561547"/>
            <a:ext cx="648000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31" name="Text Placeholder 32">
            <a:extLst>
              <a:ext uri="{FF2B5EF4-FFF2-40B4-BE49-F238E27FC236}">
                <a16:creationId xmlns:a16="http://schemas.microsoft.com/office/drawing/2014/main" id="{325D83A7-79C8-A548-BBC2-CA89723CA6CF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907586" y="3561547"/>
            <a:ext cx="3544003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 i="0">
                <a:solidFill>
                  <a:srgbClr val="26262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Introduction</a:t>
            </a:r>
            <a:endParaRPr lang="en-US" dirty="0"/>
          </a:p>
        </p:txBody>
      </p:sp>
      <p:sp>
        <p:nvSpPr>
          <p:cNvPr id="332" name="Text Placeholder 32">
            <a:extLst>
              <a:ext uri="{FF2B5EF4-FFF2-40B4-BE49-F238E27FC236}">
                <a16:creationId xmlns:a16="http://schemas.microsoft.com/office/drawing/2014/main" id="{9709ADB0-7EC7-7E4D-AB1C-AFDBEA20E33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24620" y="4036789"/>
            <a:ext cx="648000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02</a:t>
            </a:r>
            <a:endParaRPr lang="en-US" dirty="0"/>
          </a:p>
        </p:txBody>
      </p:sp>
      <p:sp>
        <p:nvSpPr>
          <p:cNvPr id="333" name="Text Placeholder 32">
            <a:extLst>
              <a:ext uri="{FF2B5EF4-FFF2-40B4-BE49-F238E27FC236}">
                <a16:creationId xmlns:a16="http://schemas.microsoft.com/office/drawing/2014/main" id="{BD9CCF2E-E31B-F24B-AE3A-F3AD0C0D725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07586" y="4036789"/>
            <a:ext cx="3544003" cy="3492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l" defTabSz="2072941" rtl="0" eaLnBrk="1" fontAlgn="auto" latinLnBrk="0" hangingPunct="1">
              <a:lnSpc>
                <a:spcPct val="100000"/>
              </a:lnSpc>
              <a:spcBef>
                <a:spcPts val="226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 i="0">
                <a:solidFill>
                  <a:srgbClr val="26262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marL="0" marR="0" lvl="0" indent="0" algn="l" defTabSz="2072941" rtl="0" eaLnBrk="1" fontAlgn="auto" latinLnBrk="0" hangingPunct="1">
              <a:lnSpc>
                <a:spcPct val="100000"/>
              </a:lnSpc>
              <a:spcBef>
                <a:spcPts val="226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About us</a:t>
            </a:r>
            <a:endParaRPr lang="en-US" dirty="0"/>
          </a:p>
        </p:txBody>
      </p:sp>
      <p:sp>
        <p:nvSpPr>
          <p:cNvPr id="334" name="Text Placeholder 32">
            <a:extLst>
              <a:ext uri="{FF2B5EF4-FFF2-40B4-BE49-F238E27FC236}">
                <a16:creationId xmlns:a16="http://schemas.microsoft.com/office/drawing/2014/main" id="{89761DE6-BA61-A040-9787-C409D41D321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24620" y="4537923"/>
            <a:ext cx="648000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03</a:t>
            </a:r>
            <a:endParaRPr lang="en-US" dirty="0"/>
          </a:p>
        </p:txBody>
      </p:sp>
      <p:sp>
        <p:nvSpPr>
          <p:cNvPr id="335" name="Text Placeholder 32">
            <a:extLst>
              <a:ext uri="{FF2B5EF4-FFF2-40B4-BE49-F238E27FC236}">
                <a16:creationId xmlns:a16="http://schemas.microsoft.com/office/drawing/2014/main" id="{D89BB1F5-7B63-824C-8677-757940098E1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907586" y="4537923"/>
            <a:ext cx="3544003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 i="0">
                <a:solidFill>
                  <a:srgbClr val="26262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The Project</a:t>
            </a:r>
            <a:endParaRPr lang="en-US" dirty="0"/>
          </a:p>
        </p:txBody>
      </p:sp>
      <p:sp>
        <p:nvSpPr>
          <p:cNvPr id="336" name="Text Placeholder 32">
            <a:extLst>
              <a:ext uri="{FF2B5EF4-FFF2-40B4-BE49-F238E27FC236}">
                <a16:creationId xmlns:a16="http://schemas.microsoft.com/office/drawing/2014/main" id="{57D38869-9F43-0F44-BFF1-2099B0C5644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4620" y="5038878"/>
            <a:ext cx="648000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04</a:t>
            </a:r>
            <a:endParaRPr lang="en-US" dirty="0"/>
          </a:p>
        </p:txBody>
      </p:sp>
      <p:sp>
        <p:nvSpPr>
          <p:cNvPr id="337" name="Text Placeholder 32">
            <a:extLst>
              <a:ext uri="{FF2B5EF4-FFF2-40B4-BE49-F238E27FC236}">
                <a16:creationId xmlns:a16="http://schemas.microsoft.com/office/drawing/2014/main" id="{B33A46CF-72DE-724E-A383-028E3C48671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907586" y="5038878"/>
            <a:ext cx="3544003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 i="0">
                <a:solidFill>
                  <a:srgbClr val="26262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Gallery</a:t>
            </a:r>
            <a:endParaRPr lang="en-US" dirty="0"/>
          </a:p>
        </p:txBody>
      </p:sp>
      <p:sp>
        <p:nvSpPr>
          <p:cNvPr id="338" name="Text Placeholder 32">
            <a:extLst>
              <a:ext uri="{FF2B5EF4-FFF2-40B4-BE49-F238E27FC236}">
                <a16:creationId xmlns:a16="http://schemas.microsoft.com/office/drawing/2014/main" id="{8AF90649-A83F-2F4A-B11F-76E0A49118C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124620" y="5540668"/>
            <a:ext cx="648000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05</a:t>
            </a:r>
            <a:endParaRPr lang="en-US" dirty="0"/>
          </a:p>
        </p:txBody>
      </p:sp>
      <p:sp>
        <p:nvSpPr>
          <p:cNvPr id="339" name="Text Placeholder 32">
            <a:extLst>
              <a:ext uri="{FF2B5EF4-FFF2-40B4-BE49-F238E27FC236}">
                <a16:creationId xmlns:a16="http://schemas.microsoft.com/office/drawing/2014/main" id="{EAB79600-A97B-F44A-B1F4-C908D7C2023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907586" y="5540668"/>
            <a:ext cx="3544003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 i="0">
                <a:solidFill>
                  <a:srgbClr val="26262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Our Team</a:t>
            </a:r>
            <a:endParaRPr lang="en-US" dirty="0"/>
          </a:p>
        </p:txBody>
      </p:sp>
      <p:sp>
        <p:nvSpPr>
          <p:cNvPr id="340" name="Text Placeholder 32">
            <a:extLst>
              <a:ext uri="{FF2B5EF4-FFF2-40B4-BE49-F238E27FC236}">
                <a16:creationId xmlns:a16="http://schemas.microsoft.com/office/drawing/2014/main" id="{E3702C07-BBF5-8847-B222-966AEEFDB82F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1134260" y="6069864"/>
            <a:ext cx="648000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06</a:t>
            </a:r>
            <a:endParaRPr lang="en-US" dirty="0"/>
          </a:p>
        </p:txBody>
      </p:sp>
      <p:sp>
        <p:nvSpPr>
          <p:cNvPr id="341" name="Text Placeholder 32">
            <a:extLst>
              <a:ext uri="{FF2B5EF4-FFF2-40B4-BE49-F238E27FC236}">
                <a16:creationId xmlns:a16="http://schemas.microsoft.com/office/drawing/2014/main" id="{8A3DC48D-0CD9-464E-AE57-DF56AB5C501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1917226" y="6069864"/>
            <a:ext cx="3544003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 i="0">
                <a:solidFill>
                  <a:srgbClr val="26262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Question and Answers</a:t>
            </a:r>
            <a:endParaRPr lang="en-US" dirty="0"/>
          </a:p>
        </p:txBody>
      </p:sp>
      <p:sp>
        <p:nvSpPr>
          <p:cNvPr id="342" name="Text Placeholder 32">
            <a:extLst>
              <a:ext uri="{FF2B5EF4-FFF2-40B4-BE49-F238E27FC236}">
                <a16:creationId xmlns:a16="http://schemas.microsoft.com/office/drawing/2014/main" id="{2C434D2A-7E3F-AC4D-B388-864713FC0806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1134260" y="6560096"/>
            <a:ext cx="648000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07</a:t>
            </a:r>
            <a:endParaRPr lang="en-US" dirty="0"/>
          </a:p>
        </p:txBody>
      </p:sp>
      <p:sp>
        <p:nvSpPr>
          <p:cNvPr id="343" name="Text Placeholder 32">
            <a:extLst>
              <a:ext uri="{FF2B5EF4-FFF2-40B4-BE49-F238E27FC236}">
                <a16:creationId xmlns:a16="http://schemas.microsoft.com/office/drawing/2014/main" id="{B50D5349-F391-B64B-B3C2-DF37D4F2ABE7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1917226" y="6560096"/>
            <a:ext cx="3544003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 i="0">
                <a:solidFill>
                  <a:srgbClr val="26262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Conclusion</a:t>
            </a:r>
            <a:endParaRPr lang="en-US" dirty="0"/>
          </a:p>
        </p:txBody>
      </p:sp>
      <p:sp>
        <p:nvSpPr>
          <p:cNvPr id="25" name="Text Placeholder 32">
            <a:extLst>
              <a:ext uri="{FF2B5EF4-FFF2-40B4-BE49-F238E27FC236}">
                <a16:creationId xmlns:a16="http://schemas.microsoft.com/office/drawing/2014/main" id="{595667C2-CA92-D843-9BA4-3A0CC62BC0A6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102768" y="855681"/>
            <a:ext cx="4253003" cy="1218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72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CONTENTS</a:t>
            </a:r>
            <a:endParaRPr lang="en-US" dirty="0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EFE6692-3BEC-814A-A23D-54D7DF843B19}"/>
              </a:ext>
            </a:extLst>
          </p:cNvPr>
          <p:cNvGrpSpPr/>
          <p:nvPr userDrawn="1"/>
        </p:nvGrpSpPr>
        <p:grpSpPr>
          <a:xfrm>
            <a:off x="929765" y="3975103"/>
            <a:ext cx="4794141" cy="2506930"/>
            <a:chOff x="195319" y="2097486"/>
            <a:chExt cx="4278713" cy="2506930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B3E6CA0-C231-3F4F-955E-EC040F42CD4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95319" y="2097486"/>
              <a:ext cx="4278713" cy="0"/>
            </a:xfrm>
            <a:prstGeom prst="line">
              <a:avLst/>
            </a:prstGeom>
            <a:ln w="9525">
              <a:solidFill>
                <a:srgbClr val="F26A2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36209FA-FC30-724A-9EA3-D55D1B74FCF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95319" y="2592736"/>
              <a:ext cx="4278713" cy="0"/>
            </a:xfrm>
            <a:prstGeom prst="line">
              <a:avLst/>
            </a:prstGeom>
            <a:ln w="9525">
              <a:solidFill>
                <a:srgbClr val="F26A2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8C0D1C8-14EA-BD48-A4C9-9D888135B963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95319" y="3089885"/>
              <a:ext cx="4278713" cy="0"/>
            </a:xfrm>
            <a:prstGeom prst="line">
              <a:avLst/>
            </a:prstGeom>
            <a:ln w="9525">
              <a:solidFill>
                <a:srgbClr val="F26A2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D6EEDD3-BEE7-C146-8697-616A7AFACA9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95319" y="3585135"/>
              <a:ext cx="4278713" cy="0"/>
            </a:xfrm>
            <a:prstGeom prst="line">
              <a:avLst/>
            </a:prstGeom>
            <a:ln w="9525">
              <a:solidFill>
                <a:srgbClr val="F26A2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88E2E6E-C11B-3443-89B8-D0A11A23DD8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95319" y="4109166"/>
              <a:ext cx="4278713" cy="0"/>
            </a:xfrm>
            <a:prstGeom prst="line">
              <a:avLst/>
            </a:prstGeom>
            <a:ln w="9525">
              <a:solidFill>
                <a:srgbClr val="F26A2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8D91B6CE-0202-A649-967A-96245248521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95319" y="4604416"/>
              <a:ext cx="4278713" cy="0"/>
            </a:xfrm>
            <a:prstGeom prst="line">
              <a:avLst/>
            </a:prstGeom>
            <a:ln w="9525">
              <a:solidFill>
                <a:srgbClr val="F26A2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29B51CC4-CD9E-FC08-96F0-C281AF481F6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0703" y="8772525"/>
            <a:ext cx="4187116" cy="421836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E4E07E00-D55C-C2D9-D4F0-5D19EDBC985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0150231">
            <a:off x="5185322" y="-229294"/>
            <a:ext cx="4289501" cy="400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489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Freeform 40">
            <a:extLst>
              <a:ext uri="{FF2B5EF4-FFF2-40B4-BE49-F238E27FC236}">
                <a16:creationId xmlns:a16="http://schemas.microsoft.com/office/drawing/2014/main" id="{79397152-26B0-F64F-AC2C-AA620D23B772}"/>
              </a:ext>
            </a:extLst>
          </p:cNvPr>
          <p:cNvSpPr/>
          <p:nvPr/>
        </p:nvSpPr>
        <p:spPr>
          <a:xfrm>
            <a:off x="2047780" y="1973356"/>
            <a:ext cx="5509099" cy="5814709"/>
          </a:xfrm>
          <a:custGeom>
            <a:avLst/>
            <a:gdLst>
              <a:gd name="connsiteX0" fmla="*/ 0 w 852645"/>
              <a:gd name="connsiteY0" fmla="*/ 0 h 961650"/>
              <a:gd name="connsiteX1" fmla="*/ 852646 w 852645"/>
              <a:gd name="connsiteY1" fmla="*/ 0 h 961650"/>
              <a:gd name="connsiteX2" fmla="*/ 852646 w 852645"/>
              <a:gd name="connsiteY2" fmla="*/ 961651 h 961650"/>
              <a:gd name="connsiteX3" fmla="*/ 0 w 852645"/>
              <a:gd name="connsiteY3" fmla="*/ 961651 h 96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2645" h="961650">
                <a:moveTo>
                  <a:pt x="0" y="0"/>
                </a:moveTo>
                <a:lnTo>
                  <a:pt x="852646" y="0"/>
                </a:lnTo>
                <a:lnTo>
                  <a:pt x="852646" y="961651"/>
                </a:lnTo>
                <a:lnTo>
                  <a:pt x="0" y="961651"/>
                </a:lnTo>
                <a:close/>
              </a:path>
            </a:pathLst>
          </a:custGeom>
          <a:solidFill>
            <a:srgbClr val="C01D74"/>
          </a:solidFill>
          <a:ln w="306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8" name="Text Placeholder 32">
            <a:extLst>
              <a:ext uri="{FF2B5EF4-FFF2-40B4-BE49-F238E27FC236}">
                <a16:creationId xmlns:a16="http://schemas.microsoft.com/office/drawing/2014/main" id="{2454A188-BA78-E24C-8798-0C5A6A09D1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9404" y="2470361"/>
            <a:ext cx="1829216" cy="1555732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defRPr sz="72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69" name="Text Placeholder 32">
            <a:extLst>
              <a:ext uri="{FF2B5EF4-FFF2-40B4-BE49-F238E27FC236}">
                <a16:creationId xmlns:a16="http://schemas.microsoft.com/office/drawing/2014/main" id="{5C16A506-B1F9-D440-B712-AB9F9B7337D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70993" y="3483706"/>
            <a:ext cx="3486126" cy="257454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ts val="3340"/>
              </a:lnSpc>
              <a:spcBef>
                <a:spcPts val="0"/>
              </a:spcBef>
              <a:buNone/>
              <a:defRPr sz="3200" b="0" i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Divider Title</a:t>
            </a:r>
          </a:p>
        </p:txBody>
      </p:sp>
      <p:sp>
        <p:nvSpPr>
          <p:cNvPr id="70" name="Slide Number Placeholder 5">
            <a:extLst>
              <a:ext uri="{FF2B5EF4-FFF2-40B4-BE49-F238E27FC236}">
                <a16:creationId xmlns:a16="http://schemas.microsoft.com/office/drawing/2014/main" id="{F22129B8-2496-DE46-8C2C-10224F4ED9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5" name="Freeform 64">
            <a:extLst>
              <a:ext uri="{FF2B5EF4-FFF2-40B4-BE49-F238E27FC236}">
                <a16:creationId xmlns:a16="http://schemas.microsoft.com/office/drawing/2014/main" id="{C0E97728-1EA5-EA41-8AAC-21AA33A5FC2A}"/>
              </a:ext>
            </a:extLst>
          </p:cNvPr>
          <p:cNvSpPr/>
          <p:nvPr userDrawn="1"/>
        </p:nvSpPr>
        <p:spPr>
          <a:xfrm>
            <a:off x="-7386" y="3631442"/>
            <a:ext cx="2813050" cy="72000"/>
          </a:xfrm>
          <a:custGeom>
            <a:avLst/>
            <a:gdLst>
              <a:gd name="connsiteX0" fmla="*/ 0 w 2963330"/>
              <a:gd name="connsiteY0" fmla="*/ 0 h 71215"/>
              <a:gd name="connsiteX1" fmla="*/ 2963330 w 2963330"/>
              <a:gd name="connsiteY1" fmla="*/ 0 h 71215"/>
              <a:gd name="connsiteX2" fmla="*/ 2963330 w 2963330"/>
              <a:gd name="connsiteY2" fmla="*/ 71215 h 71215"/>
              <a:gd name="connsiteX3" fmla="*/ 0 w 2963330"/>
              <a:gd name="connsiteY3" fmla="*/ 71215 h 71215"/>
              <a:gd name="connsiteX4" fmla="*/ 0 w 2963330"/>
              <a:gd name="connsiteY4" fmla="*/ 0 h 71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3330" h="71215">
                <a:moveTo>
                  <a:pt x="0" y="0"/>
                </a:moveTo>
                <a:lnTo>
                  <a:pt x="2963330" y="0"/>
                </a:lnTo>
                <a:cubicBezTo>
                  <a:pt x="2963330" y="23739"/>
                  <a:pt x="2963330" y="47477"/>
                  <a:pt x="2963330" y="71215"/>
                </a:cubicBezTo>
                <a:lnTo>
                  <a:pt x="0" y="71215"/>
                </a:lnTo>
                <a:lnTo>
                  <a:pt x="0" y="0"/>
                </a:lnTo>
                <a:close/>
              </a:path>
            </a:pathLst>
          </a:custGeom>
          <a:solidFill>
            <a:srgbClr val="F26A21"/>
          </a:solidFill>
          <a:ln w="306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95F3D216-C453-182F-A0A8-7F1F38144A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150231">
            <a:off x="4664133" y="4671042"/>
            <a:ext cx="4289501" cy="4003534"/>
          </a:xfrm>
          <a:prstGeom prst="rect">
            <a:avLst/>
          </a:prstGeom>
        </p:spPr>
      </p:pic>
      <p:sp>
        <p:nvSpPr>
          <p:cNvPr id="5" name="Graphic 6">
            <a:extLst>
              <a:ext uri="{FF2B5EF4-FFF2-40B4-BE49-F238E27FC236}">
                <a16:creationId xmlns:a16="http://schemas.microsoft.com/office/drawing/2014/main" id="{55C3EBBB-C169-B93A-D67B-B6906F646B69}"/>
              </a:ext>
            </a:extLst>
          </p:cNvPr>
          <p:cNvSpPr/>
          <p:nvPr userDrawn="1"/>
        </p:nvSpPr>
        <p:spPr>
          <a:xfrm rot="5400000" flipV="1">
            <a:off x="2833542" y="2829743"/>
            <a:ext cx="11206714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434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wsletter 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raphic 6">
            <a:extLst>
              <a:ext uri="{FF2B5EF4-FFF2-40B4-BE49-F238E27FC236}">
                <a16:creationId xmlns:a16="http://schemas.microsoft.com/office/drawing/2014/main" id="{282321D2-BE96-E519-89ED-AE6F0C5D3BD7}"/>
              </a:ext>
            </a:extLst>
          </p:cNvPr>
          <p:cNvSpPr/>
          <p:nvPr userDrawn="1"/>
        </p:nvSpPr>
        <p:spPr>
          <a:xfrm>
            <a:off x="331562" y="7551893"/>
            <a:ext cx="6885056" cy="1915908"/>
          </a:xfrm>
          <a:custGeom>
            <a:avLst/>
            <a:gdLst>
              <a:gd name="connsiteX0" fmla="*/ 0 w 665539"/>
              <a:gd name="connsiteY0" fmla="*/ 0 h 1233607"/>
              <a:gd name="connsiteX1" fmla="*/ 665540 w 665539"/>
              <a:gd name="connsiteY1" fmla="*/ 0 h 1233607"/>
              <a:gd name="connsiteX2" fmla="*/ 665540 w 665539"/>
              <a:gd name="connsiteY2" fmla="*/ 1233608 h 1233607"/>
              <a:gd name="connsiteX3" fmla="*/ 0 w 665539"/>
              <a:gd name="connsiteY3" fmla="*/ 1233608 h 1233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5539" h="1233607">
                <a:moveTo>
                  <a:pt x="0" y="0"/>
                </a:moveTo>
                <a:lnTo>
                  <a:pt x="665540" y="0"/>
                </a:lnTo>
                <a:lnTo>
                  <a:pt x="665540" y="1233608"/>
                </a:lnTo>
                <a:lnTo>
                  <a:pt x="0" y="1233608"/>
                </a:lnTo>
                <a:close/>
              </a:path>
            </a:pathLst>
          </a:custGeom>
          <a:solidFill>
            <a:srgbClr val="C01D74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4D89293F-087B-10FA-4880-B4978247A4E3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0" y="1976839"/>
            <a:ext cx="7575789" cy="3184441"/>
          </a:xfrm>
          <a:custGeom>
            <a:avLst/>
            <a:gdLst>
              <a:gd name="connsiteX0" fmla="*/ 0 w 7575789"/>
              <a:gd name="connsiteY0" fmla="*/ 0 h 3184441"/>
              <a:gd name="connsiteX1" fmla="*/ 7575789 w 7575789"/>
              <a:gd name="connsiteY1" fmla="*/ 0 h 3184441"/>
              <a:gd name="connsiteX2" fmla="*/ 7575789 w 7575789"/>
              <a:gd name="connsiteY2" fmla="*/ 3184441 h 3184441"/>
              <a:gd name="connsiteX3" fmla="*/ 7216621 w 7575789"/>
              <a:gd name="connsiteY3" fmla="*/ 3184441 h 3184441"/>
              <a:gd name="connsiteX4" fmla="*/ 7216621 w 7575789"/>
              <a:gd name="connsiteY4" fmla="*/ 2737401 h 3184441"/>
              <a:gd name="connsiteX5" fmla="*/ 4361732 w 7575789"/>
              <a:gd name="connsiteY5" fmla="*/ 2737401 h 3184441"/>
              <a:gd name="connsiteX6" fmla="*/ 4361732 w 7575789"/>
              <a:gd name="connsiteY6" fmla="*/ 3184441 h 3184441"/>
              <a:gd name="connsiteX7" fmla="*/ 0 w 7575789"/>
              <a:gd name="connsiteY7" fmla="*/ 3184441 h 3184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75789" h="3184441">
                <a:moveTo>
                  <a:pt x="0" y="0"/>
                </a:moveTo>
                <a:lnTo>
                  <a:pt x="7575789" y="0"/>
                </a:lnTo>
                <a:lnTo>
                  <a:pt x="7575789" y="3184441"/>
                </a:lnTo>
                <a:lnTo>
                  <a:pt x="7216621" y="3184441"/>
                </a:lnTo>
                <a:lnTo>
                  <a:pt x="7216621" y="2737401"/>
                </a:lnTo>
                <a:lnTo>
                  <a:pt x="4361732" y="2737401"/>
                </a:lnTo>
                <a:lnTo>
                  <a:pt x="4361732" y="3184441"/>
                </a:lnTo>
                <a:lnTo>
                  <a:pt x="0" y="318444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g</a:t>
            </a:r>
          </a:p>
        </p:txBody>
      </p:sp>
      <p:sp>
        <p:nvSpPr>
          <p:cNvPr id="73" name="Text Placeholder 32">
            <a:extLst>
              <a:ext uri="{FF2B5EF4-FFF2-40B4-BE49-F238E27FC236}">
                <a16:creationId xmlns:a16="http://schemas.microsoft.com/office/drawing/2014/main" id="{8D8F631A-14D5-3B4C-882E-282DD5B3320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4982667" y="1400188"/>
            <a:ext cx="2272211" cy="41162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r">
              <a:buNone/>
              <a:defRPr sz="999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84228" indent="0">
              <a:buNone/>
              <a:defRPr sz="4948">
                <a:solidFill>
                  <a:srgbClr val="011E3B"/>
                </a:solidFill>
                <a:latin typeface="Montserrat" pitchFamily="2" charset="77"/>
              </a:defRPr>
            </a:lvl2pPr>
            <a:lvl3pPr marL="1168461" indent="0">
              <a:buNone/>
              <a:defRPr sz="4948">
                <a:solidFill>
                  <a:srgbClr val="011E3B"/>
                </a:solidFill>
                <a:latin typeface="Montserrat" pitchFamily="2" charset="77"/>
              </a:defRPr>
            </a:lvl3pPr>
            <a:lvl4pPr marL="1752687" indent="0">
              <a:buNone/>
              <a:defRPr sz="4948">
                <a:solidFill>
                  <a:srgbClr val="011E3B"/>
                </a:solidFill>
                <a:latin typeface="Montserrat" pitchFamily="2" charset="77"/>
              </a:defRPr>
            </a:lvl4pPr>
            <a:lvl5pPr marL="2336919" indent="0">
              <a:buNone/>
              <a:defRPr sz="4948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ISSUE 1 02.02.26</a:t>
            </a:r>
            <a:endParaRPr lang="en-US" dirty="0"/>
          </a:p>
        </p:txBody>
      </p:sp>
      <p:sp>
        <p:nvSpPr>
          <p:cNvPr id="664" name="Graphic 3">
            <a:extLst>
              <a:ext uri="{FF2B5EF4-FFF2-40B4-BE49-F238E27FC236}">
                <a16:creationId xmlns:a16="http://schemas.microsoft.com/office/drawing/2014/main" id="{E5D74D97-89B8-5A41-83C2-3E5D17A9AC38}"/>
              </a:ext>
            </a:extLst>
          </p:cNvPr>
          <p:cNvSpPr/>
          <p:nvPr userDrawn="1"/>
        </p:nvSpPr>
        <p:spPr>
          <a:xfrm>
            <a:off x="2391880" y="3875635"/>
            <a:ext cx="1716156" cy="951186"/>
          </a:xfrm>
          <a:custGeom>
            <a:avLst/>
            <a:gdLst>
              <a:gd name="connsiteX0" fmla="*/ 1716157 w 1716157"/>
              <a:gd name="connsiteY0" fmla="*/ 0 h 951186"/>
              <a:gd name="connsiteX1" fmla="*/ 1716157 w 1716157"/>
              <a:gd name="connsiteY1" fmla="*/ 951186 h 951186"/>
              <a:gd name="connsiteX2" fmla="*/ 0 w 1716157"/>
              <a:gd name="connsiteY2" fmla="*/ 951186 h 951186"/>
              <a:gd name="connsiteX3" fmla="*/ 0 w 1716157"/>
              <a:gd name="connsiteY3" fmla="*/ 0 h 951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6157" h="951186">
                <a:moveTo>
                  <a:pt x="1716157" y="0"/>
                </a:moveTo>
                <a:lnTo>
                  <a:pt x="1716157" y="951186"/>
                </a:lnTo>
                <a:lnTo>
                  <a:pt x="0" y="951186"/>
                </a:lnTo>
                <a:lnTo>
                  <a:pt x="0" y="0"/>
                </a:lnTo>
              </a:path>
            </a:pathLst>
          </a:custGeom>
          <a:noFill/>
          <a:ln w="436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672" name="Text Placeholder 32">
            <a:extLst>
              <a:ext uri="{FF2B5EF4-FFF2-40B4-BE49-F238E27FC236}">
                <a16:creationId xmlns:a16="http://schemas.microsoft.com/office/drawing/2014/main" id="{2AFAAACA-7971-3741-A456-5D913E2EA3D8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4535055" y="6235416"/>
            <a:ext cx="471053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673" name="Text Placeholder 32">
            <a:extLst>
              <a:ext uri="{FF2B5EF4-FFF2-40B4-BE49-F238E27FC236}">
                <a16:creationId xmlns:a16="http://schemas.microsoft.com/office/drawing/2014/main" id="{BF043842-7285-5643-8599-FCE081A22DD7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5080145" y="6225601"/>
            <a:ext cx="1957916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3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674" name="Text Placeholder 32">
            <a:extLst>
              <a:ext uri="{FF2B5EF4-FFF2-40B4-BE49-F238E27FC236}">
                <a16:creationId xmlns:a16="http://schemas.microsoft.com/office/drawing/2014/main" id="{AA3A96B1-F3EF-4641-A5BD-DF90D4FD6257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4535055" y="6751743"/>
            <a:ext cx="471053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02</a:t>
            </a:r>
            <a:endParaRPr lang="en-US" dirty="0"/>
          </a:p>
        </p:txBody>
      </p:sp>
      <p:sp>
        <p:nvSpPr>
          <p:cNvPr id="675" name="Text Placeholder 32">
            <a:extLst>
              <a:ext uri="{FF2B5EF4-FFF2-40B4-BE49-F238E27FC236}">
                <a16:creationId xmlns:a16="http://schemas.microsoft.com/office/drawing/2014/main" id="{29558AD5-958D-F44B-A2AD-1C2C65870890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5080145" y="6741926"/>
            <a:ext cx="1957916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3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676" name="Text Placeholder 32">
            <a:extLst>
              <a:ext uri="{FF2B5EF4-FFF2-40B4-BE49-F238E27FC236}">
                <a16:creationId xmlns:a16="http://schemas.microsoft.com/office/drawing/2014/main" id="{A8B68939-D782-DC4D-9309-5BD5FB883152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4535055" y="7235212"/>
            <a:ext cx="471053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03</a:t>
            </a:r>
            <a:endParaRPr lang="en-US" dirty="0"/>
          </a:p>
        </p:txBody>
      </p:sp>
      <p:sp>
        <p:nvSpPr>
          <p:cNvPr id="677" name="Text Placeholder 32">
            <a:extLst>
              <a:ext uri="{FF2B5EF4-FFF2-40B4-BE49-F238E27FC236}">
                <a16:creationId xmlns:a16="http://schemas.microsoft.com/office/drawing/2014/main" id="{0806C4AF-F5CD-B940-AB05-87670F0E33F6}"/>
              </a:ext>
            </a:extLst>
          </p:cNvPr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5080145" y="7225394"/>
            <a:ext cx="1957916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3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678" name="Text Placeholder 32">
            <a:extLst>
              <a:ext uri="{FF2B5EF4-FFF2-40B4-BE49-F238E27FC236}">
                <a16:creationId xmlns:a16="http://schemas.microsoft.com/office/drawing/2014/main" id="{6EC21094-B5A3-AE49-8969-A030851A3748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4535055" y="7722777"/>
            <a:ext cx="471053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04</a:t>
            </a:r>
            <a:endParaRPr lang="en-US" dirty="0"/>
          </a:p>
        </p:txBody>
      </p:sp>
      <p:sp>
        <p:nvSpPr>
          <p:cNvPr id="679" name="Text Placeholder 32">
            <a:extLst>
              <a:ext uri="{FF2B5EF4-FFF2-40B4-BE49-F238E27FC236}">
                <a16:creationId xmlns:a16="http://schemas.microsoft.com/office/drawing/2014/main" id="{0D725BF1-0111-3349-A3AC-27BA633CBBD4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5080145" y="7712960"/>
            <a:ext cx="1957916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3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680" name="Text Placeholder 32">
            <a:extLst>
              <a:ext uri="{FF2B5EF4-FFF2-40B4-BE49-F238E27FC236}">
                <a16:creationId xmlns:a16="http://schemas.microsoft.com/office/drawing/2014/main" id="{D5632353-7F94-0B41-B9A1-24B346BECA42}"/>
              </a:ext>
            </a:extLst>
          </p:cNvPr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4535055" y="8251369"/>
            <a:ext cx="471053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05</a:t>
            </a:r>
            <a:endParaRPr lang="en-US" dirty="0"/>
          </a:p>
        </p:txBody>
      </p:sp>
      <p:sp>
        <p:nvSpPr>
          <p:cNvPr id="681" name="Text Placeholder 32">
            <a:extLst>
              <a:ext uri="{FF2B5EF4-FFF2-40B4-BE49-F238E27FC236}">
                <a16:creationId xmlns:a16="http://schemas.microsoft.com/office/drawing/2014/main" id="{9C35CC62-DBA3-3C41-BDB5-12117CC26DEF}"/>
              </a:ext>
            </a:extLst>
          </p:cNvPr>
          <p:cNvSpPr>
            <a:spLocks noGrp="1"/>
          </p:cNvSpPr>
          <p:nvPr userDrawn="1">
            <p:ph type="body" sz="quarter" idx="23" hasCustomPrompt="1"/>
          </p:nvPr>
        </p:nvSpPr>
        <p:spPr>
          <a:xfrm>
            <a:off x="5080145" y="8241550"/>
            <a:ext cx="1957916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3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682" name="Text Placeholder 32">
            <a:extLst>
              <a:ext uri="{FF2B5EF4-FFF2-40B4-BE49-F238E27FC236}">
                <a16:creationId xmlns:a16="http://schemas.microsoft.com/office/drawing/2014/main" id="{AD41842A-29AA-AF4B-A289-A85104AB8339}"/>
              </a:ext>
            </a:extLst>
          </p:cNvPr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4535055" y="8743835"/>
            <a:ext cx="471053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06</a:t>
            </a:r>
            <a:endParaRPr lang="en-US" dirty="0"/>
          </a:p>
        </p:txBody>
      </p:sp>
      <p:sp>
        <p:nvSpPr>
          <p:cNvPr id="683" name="Text Placeholder 32">
            <a:extLst>
              <a:ext uri="{FF2B5EF4-FFF2-40B4-BE49-F238E27FC236}">
                <a16:creationId xmlns:a16="http://schemas.microsoft.com/office/drawing/2014/main" id="{21B09E84-C27C-6A4A-BDA8-AC4B4565CC3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80145" y="8734017"/>
            <a:ext cx="1957916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3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684" name="Text Placeholder 32">
            <a:extLst>
              <a:ext uri="{FF2B5EF4-FFF2-40B4-BE49-F238E27FC236}">
                <a16:creationId xmlns:a16="http://schemas.microsoft.com/office/drawing/2014/main" id="{793B3313-6B70-1C41-BD02-3727E7D01BBD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391247" y="5572543"/>
            <a:ext cx="3425390" cy="92101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 i="0">
                <a:solidFill>
                  <a:srgbClr val="F26A2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Title/Sub-Heading</a:t>
            </a:r>
            <a:endParaRPr lang="en-US" dirty="0"/>
          </a:p>
        </p:txBody>
      </p:sp>
      <p:sp>
        <p:nvSpPr>
          <p:cNvPr id="685" name="Text Placeholder 32">
            <a:extLst>
              <a:ext uri="{FF2B5EF4-FFF2-40B4-BE49-F238E27FC236}">
                <a16:creationId xmlns:a16="http://schemas.microsoft.com/office/drawing/2014/main" id="{0586C484-C1B7-3A41-8380-69C218766A5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75200" y="6707138"/>
            <a:ext cx="3425391" cy="273374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</a:t>
            </a:r>
            <a:endParaRPr lang="en-US" dirty="0"/>
          </a:p>
        </p:txBody>
      </p:sp>
      <p:sp>
        <p:nvSpPr>
          <p:cNvPr id="504" name="Text Placeholder 32">
            <a:extLst>
              <a:ext uri="{FF2B5EF4-FFF2-40B4-BE49-F238E27FC236}">
                <a16:creationId xmlns:a16="http://schemas.microsoft.com/office/drawing/2014/main" id="{2968FB37-61FE-904E-9779-BCBD1D6648C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86094" y="4948316"/>
            <a:ext cx="2842020" cy="53730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2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What’s Inside…</a:t>
            </a:r>
            <a:endParaRPr lang="en-US" dirty="0"/>
          </a:p>
        </p:txBody>
      </p:sp>
      <p:sp>
        <p:nvSpPr>
          <p:cNvPr id="508" name="Rectangle 507">
            <a:extLst>
              <a:ext uri="{FF2B5EF4-FFF2-40B4-BE49-F238E27FC236}">
                <a16:creationId xmlns:a16="http://schemas.microsoft.com/office/drawing/2014/main" id="{B3D3D2AF-DEC6-2E40-9A4F-8D19EABF39DC}"/>
              </a:ext>
            </a:extLst>
          </p:cNvPr>
          <p:cNvSpPr/>
          <p:nvPr userDrawn="1"/>
        </p:nvSpPr>
        <p:spPr>
          <a:xfrm>
            <a:off x="4550890" y="-736485"/>
            <a:ext cx="4095807" cy="736485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5" name="Graphic 6">
            <a:extLst>
              <a:ext uri="{FF2B5EF4-FFF2-40B4-BE49-F238E27FC236}">
                <a16:creationId xmlns:a16="http://schemas.microsoft.com/office/drawing/2014/main" id="{C6B622A3-34DF-474E-331C-07C957DD7F0B}"/>
              </a:ext>
            </a:extLst>
          </p:cNvPr>
          <p:cNvSpPr/>
          <p:nvPr userDrawn="1"/>
        </p:nvSpPr>
        <p:spPr>
          <a:xfrm rot="5400000">
            <a:off x="1146591" y="8762755"/>
            <a:ext cx="476911" cy="2770095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F26A21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pPr algn="l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6" name="Text Placeholder 32">
            <a:extLst>
              <a:ext uri="{FF2B5EF4-FFF2-40B4-BE49-F238E27FC236}">
                <a16:creationId xmlns:a16="http://schemas.microsoft.com/office/drawing/2014/main" id="{5E6829EC-1E53-C697-84F4-36C03AE990B8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428780" y="9926354"/>
            <a:ext cx="3431969" cy="47690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 err="1"/>
              <a:t>www.website.eu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453C3E9-6EDD-6067-50D4-C1E14B99914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35228" y="9972675"/>
            <a:ext cx="4187116" cy="42183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B24E134-44F6-1AB0-106E-8EEF0808707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3466" y="225426"/>
            <a:ext cx="1702389" cy="1685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567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/Photo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>
            <a:extLst>
              <a:ext uri="{FF2B5EF4-FFF2-40B4-BE49-F238E27FC236}">
                <a16:creationId xmlns:a16="http://schemas.microsoft.com/office/drawing/2014/main" id="{20ECD36C-3D23-EA46-831C-7D8DA38730C6}"/>
              </a:ext>
            </a:extLst>
          </p:cNvPr>
          <p:cNvSpPr/>
          <p:nvPr userDrawn="1"/>
        </p:nvSpPr>
        <p:spPr>
          <a:xfrm>
            <a:off x="-41950" y="3"/>
            <a:ext cx="4088164" cy="10691813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F14A02-4548-1745-8865-6B85E2AFDC34}"/>
              </a:ext>
            </a:extLst>
          </p:cNvPr>
          <p:cNvSpPr/>
          <p:nvPr userDrawn="1"/>
        </p:nvSpPr>
        <p:spPr>
          <a:xfrm>
            <a:off x="7559675" y="8620217"/>
            <a:ext cx="829723" cy="1802168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145" name="Text Placeholder 23">
            <a:extLst>
              <a:ext uri="{FF2B5EF4-FFF2-40B4-BE49-F238E27FC236}">
                <a16:creationId xmlns:a16="http://schemas.microsoft.com/office/drawing/2014/main" id="{BA327584-B30E-9B4F-95DA-4D66A91AD67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052135" y="2250592"/>
            <a:ext cx="785328" cy="105698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buNone/>
              <a:defRPr sz="9600" b="1" i="0" baseline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146" name="Text Placeholder 23">
            <a:extLst>
              <a:ext uri="{FF2B5EF4-FFF2-40B4-BE49-F238E27FC236}">
                <a16:creationId xmlns:a16="http://schemas.microsoft.com/office/drawing/2014/main" id="{F9E65192-907E-E74A-BD20-BF37AB78810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9853" y="695273"/>
            <a:ext cx="3418702" cy="258628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801" b="0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Quote Slide</a:t>
            </a:r>
          </a:p>
        </p:txBody>
      </p:sp>
      <p:sp>
        <p:nvSpPr>
          <p:cNvPr id="147" name="Text Placeholder 23">
            <a:extLst>
              <a:ext uri="{FF2B5EF4-FFF2-40B4-BE49-F238E27FC236}">
                <a16:creationId xmlns:a16="http://schemas.microsoft.com/office/drawing/2014/main" id="{0567599A-5D55-DA45-ABCA-3584C81B719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0944" y="669253"/>
            <a:ext cx="2003444" cy="9366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9600" b="1" i="0" baseline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48" name="Slide Number Placeholder 5">
            <a:extLst>
              <a:ext uri="{FF2B5EF4-FFF2-40B4-BE49-F238E27FC236}">
                <a16:creationId xmlns:a16="http://schemas.microsoft.com/office/drawing/2014/main" id="{1AF94933-6438-514F-B237-A77B6DD98C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5B6CCA53-51EF-5D78-AA1F-1BA5DAB672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150231">
            <a:off x="-1736667" y="7920428"/>
            <a:ext cx="4289501" cy="4003534"/>
          </a:xfrm>
          <a:prstGeom prst="rect">
            <a:avLst/>
          </a:prstGeom>
        </p:spPr>
      </p:pic>
      <p:sp>
        <p:nvSpPr>
          <p:cNvPr id="5" name="Graphic 6">
            <a:extLst>
              <a:ext uri="{FF2B5EF4-FFF2-40B4-BE49-F238E27FC236}">
                <a16:creationId xmlns:a16="http://schemas.microsoft.com/office/drawing/2014/main" id="{DE9B7CBB-0383-79DE-BA8B-F9F74D9A7EB7}"/>
              </a:ext>
            </a:extLst>
          </p:cNvPr>
          <p:cNvSpPr/>
          <p:nvPr userDrawn="1"/>
        </p:nvSpPr>
        <p:spPr>
          <a:xfrm rot="5400000" flipV="1">
            <a:off x="-7973124" y="3783444"/>
            <a:ext cx="14093832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6" name="Picture Placeholder 52">
            <a:extLst>
              <a:ext uri="{FF2B5EF4-FFF2-40B4-BE49-F238E27FC236}">
                <a16:creationId xmlns:a16="http://schemas.microsoft.com/office/drawing/2014/main" id="{D54B4C59-C209-6CFF-A4E8-C67D916654AF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-32658" y="3503119"/>
            <a:ext cx="6505378" cy="5218044"/>
          </a:xfrm>
          <a:custGeom>
            <a:avLst/>
            <a:gdLst>
              <a:gd name="connsiteX0" fmla="*/ 3438997 w 3440759"/>
              <a:gd name="connsiteY0" fmla="*/ 9741397 h 9741397"/>
              <a:gd name="connsiteX1" fmla="*/ 0 w 3440759"/>
              <a:gd name="connsiteY1" fmla="*/ 9741397 h 9741397"/>
              <a:gd name="connsiteX2" fmla="*/ 0 w 3440759"/>
              <a:gd name="connsiteY2" fmla="*/ 0 h 9741397"/>
              <a:gd name="connsiteX3" fmla="*/ 3438997 w 3440759"/>
              <a:gd name="connsiteY3" fmla="*/ 0 h 9741397"/>
              <a:gd name="connsiteX4" fmla="*/ 3438997 w 3440759"/>
              <a:gd name="connsiteY4" fmla="*/ 3726403 h 9741397"/>
              <a:gd name="connsiteX5" fmla="*/ 3440759 w 3440759"/>
              <a:gd name="connsiteY5" fmla="*/ 3726403 h 9741397"/>
              <a:gd name="connsiteX6" fmla="*/ 3440759 w 3440759"/>
              <a:gd name="connsiteY6" fmla="*/ 9382633 h 9741397"/>
              <a:gd name="connsiteX7" fmla="*/ 3438997 w 3440759"/>
              <a:gd name="connsiteY7" fmla="*/ 9382633 h 974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40759" h="9741397">
                <a:moveTo>
                  <a:pt x="3438997" y="9741397"/>
                </a:moveTo>
                <a:lnTo>
                  <a:pt x="0" y="9741397"/>
                </a:lnTo>
                <a:lnTo>
                  <a:pt x="0" y="0"/>
                </a:lnTo>
                <a:lnTo>
                  <a:pt x="3438997" y="0"/>
                </a:lnTo>
                <a:lnTo>
                  <a:pt x="3438997" y="3726403"/>
                </a:lnTo>
                <a:lnTo>
                  <a:pt x="3440759" y="3726403"/>
                </a:lnTo>
                <a:lnTo>
                  <a:pt x="3440759" y="9382633"/>
                </a:lnTo>
                <a:lnTo>
                  <a:pt x="3438997" y="938263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>
            <a:noAutofit/>
          </a:bodyPr>
          <a:lstStyle>
            <a:lvl1pPr marL="0" indent="0">
              <a:buNone/>
              <a:defRPr sz="8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B0F820F7-576B-BBEC-03A1-593ECA0A87B2}"/>
              </a:ext>
            </a:extLst>
          </p:cNvPr>
          <p:cNvSpPr/>
          <p:nvPr userDrawn="1"/>
        </p:nvSpPr>
        <p:spPr>
          <a:xfrm rot="10800000" flipV="1">
            <a:off x="-4391725" y="10659155"/>
            <a:ext cx="14093832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124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/Photo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02EB74F8-7504-5043-A98F-4BB8D614AF07}"/>
              </a:ext>
            </a:extLst>
          </p:cNvPr>
          <p:cNvSpPr/>
          <p:nvPr userDrawn="1"/>
        </p:nvSpPr>
        <p:spPr>
          <a:xfrm>
            <a:off x="13749" y="1277646"/>
            <a:ext cx="4174526" cy="3690885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3AAA4AAF-3F3F-7542-8530-5290EE77114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424347" y="376445"/>
            <a:ext cx="6670451" cy="9583642"/>
          </a:xfrm>
          <a:custGeom>
            <a:avLst/>
            <a:gdLst>
              <a:gd name="connsiteX0" fmla="*/ 0 w 6670451"/>
              <a:gd name="connsiteY0" fmla="*/ 0 h 9583642"/>
              <a:gd name="connsiteX1" fmla="*/ 6667035 w 6670451"/>
              <a:gd name="connsiteY1" fmla="*/ 0 h 9583642"/>
              <a:gd name="connsiteX2" fmla="*/ 6667035 w 6670451"/>
              <a:gd name="connsiteY2" fmla="*/ 3666057 h 9583642"/>
              <a:gd name="connsiteX3" fmla="*/ 6670451 w 6670451"/>
              <a:gd name="connsiteY3" fmla="*/ 3666057 h 9583642"/>
              <a:gd name="connsiteX4" fmla="*/ 6670451 w 6670451"/>
              <a:gd name="connsiteY4" fmla="*/ 9230688 h 9583642"/>
              <a:gd name="connsiteX5" fmla="*/ 6667035 w 6670451"/>
              <a:gd name="connsiteY5" fmla="*/ 9230688 h 9583642"/>
              <a:gd name="connsiteX6" fmla="*/ 6667035 w 6670451"/>
              <a:gd name="connsiteY6" fmla="*/ 9583642 h 9583642"/>
              <a:gd name="connsiteX7" fmla="*/ 0 w 6670451"/>
              <a:gd name="connsiteY7" fmla="*/ 9583642 h 9583642"/>
              <a:gd name="connsiteX8" fmla="*/ 0 w 6670451"/>
              <a:gd name="connsiteY8" fmla="*/ 4592086 h 9583642"/>
              <a:gd name="connsiteX9" fmla="*/ 3763928 w 6670451"/>
              <a:gd name="connsiteY9" fmla="*/ 4592086 h 9583642"/>
              <a:gd name="connsiteX10" fmla="*/ 3763928 w 6670451"/>
              <a:gd name="connsiteY10" fmla="*/ 901201 h 9583642"/>
              <a:gd name="connsiteX11" fmla="*/ 0 w 6670451"/>
              <a:gd name="connsiteY11" fmla="*/ 901201 h 9583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670451" h="9583642">
                <a:moveTo>
                  <a:pt x="0" y="0"/>
                </a:moveTo>
                <a:lnTo>
                  <a:pt x="6667035" y="0"/>
                </a:lnTo>
                <a:lnTo>
                  <a:pt x="6667035" y="3666057"/>
                </a:lnTo>
                <a:lnTo>
                  <a:pt x="6670451" y="3666057"/>
                </a:lnTo>
                <a:lnTo>
                  <a:pt x="6670451" y="9230688"/>
                </a:lnTo>
                <a:lnTo>
                  <a:pt x="6667035" y="9230688"/>
                </a:lnTo>
                <a:lnTo>
                  <a:pt x="6667035" y="9583642"/>
                </a:lnTo>
                <a:lnTo>
                  <a:pt x="0" y="9583642"/>
                </a:lnTo>
                <a:lnTo>
                  <a:pt x="0" y="4592086"/>
                </a:lnTo>
                <a:lnTo>
                  <a:pt x="3763928" y="4592086"/>
                </a:lnTo>
                <a:lnTo>
                  <a:pt x="3763928" y="901201"/>
                </a:lnTo>
                <a:lnTo>
                  <a:pt x="0" y="90120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>
            <a:noAutofit/>
          </a:bodyPr>
          <a:lstStyle>
            <a:lvl1pPr marL="0" indent="0">
              <a:buNone/>
              <a:defRPr sz="8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6" name="Text Placeholder 23">
            <a:extLst>
              <a:ext uri="{FF2B5EF4-FFF2-40B4-BE49-F238E27FC236}">
                <a16:creationId xmlns:a16="http://schemas.microsoft.com/office/drawing/2014/main" id="{7DC7EF96-8108-0641-A4BF-5E7AB13B170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06386" y="3393854"/>
            <a:ext cx="785328" cy="105698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buNone/>
              <a:defRPr sz="9600" b="1" i="0" baseline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57" name="Text Placeholder 23">
            <a:extLst>
              <a:ext uri="{FF2B5EF4-FFF2-40B4-BE49-F238E27FC236}">
                <a16:creationId xmlns:a16="http://schemas.microsoft.com/office/drawing/2014/main" id="{B4462BBB-3951-4F47-B7D8-693E7BC7334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4104" y="1838536"/>
            <a:ext cx="3418702" cy="258628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801" b="0" i="1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Quote Slide</a:t>
            </a:r>
          </a:p>
        </p:txBody>
      </p:sp>
      <p:sp>
        <p:nvSpPr>
          <p:cNvPr id="58" name="Text Placeholder 23">
            <a:extLst>
              <a:ext uri="{FF2B5EF4-FFF2-40B4-BE49-F238E27FC236}">
                <a16:creationId xmlns:a16="http://schemas.microsoft.com/office/drawing/2014/main" id="{EB3FD478-412D-C64F-85F3-3C0B522FCB9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5196" y="1812516"/>
            <a:ext cx="2003444" cy="9366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9600" b="1" i="0" baseline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00" name="Slide Number Placeholder 5">
            <a:extLst>
              <a:ext uri="{FF2B5EF4-FFF2-40B4-BE49-F238E27FC236}">
                <a16:creationId xmlns:a16="http://schemas.microsoft.com/office/drawing/2014/main" id="{83960161-A61D-6B4B-A296-0BCF95091095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308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/Photo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Rectangle 296">
            <a:extLst>
              <a:ext uri="{FF2B5EF4-FFF2-40B4-BE49-F238E27FC236}">
                <a16:creationId xmlns:a16="http://schemas.microsoft.com/office/drawing/2014/main" id="{2B26CA4D-2206-644B-BD65-754E83CF460F}"/>
              </a:ext>
            </a:extLst>
          </p:cNvPr>
          <p:cNvSpPr/>
          <p:nvPr userDrawn="1"/>
        </p:nvSpPr>
        <p:spPr>
          <a:xfrm flipV="1">
            <a:off x="-79052" y="6920402"/>
            <a:ext cx="7149518" cy="3108177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333" name="Text Placeholder 32">
            <a:extLst>
              <a:ext uri="{FF2B5EF4-FFF2-40B4-BE49-F238E27FC236}">
                <a16:creationId xmlns:a16="http://schemas.microsoft.com/office/drawing/2014/main" id="{A727C006-75BB-A447-8A65-53000318368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85128" y="4947138"/>
            <a:ext cx="2251185" cy="172589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 i="0">
                <a:solidFill>
                  <a:srgbClr val="F26A2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HEADING</a:t>
            </a:r>
            <a:endParaRPr lang="en-US" dirty="0"/>
          </a:p>
        </p:txBody>
      </p:sp>
      <p:sp>
        <p:nvSpPr>
          <p:cNvPr id="334" name="Text Placeholder 32">
            <a:extLst>
              <a:ext uri="{FF2B5EF4-FFF2-40B4-BE49-F238E27FC236}">
                <a16:creationId xmlns:a16="http://schemas.microsoft.com/office/drawing/2014/main" id="{3D2FCAC4-8FFC-9E44-A348-FCF3F5BFF6E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44057" y="7370042"/>
            <a:ext cx="6143488" cy="2231157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(2 </a:t>
            </a:r>
            <a:r>
              <a:rPr lang="en-GB" dirty="0" err="1"/>
              <a:t>Colums</a:t>
            </a:r>
            <a:r>
              <a:rPr lang="en-GB" dirty="0"/>
              <a:t>)</a:t>
            </a:r>
            <a:endParaRPr lang="en-US" dirty="0"/>
          </a:p>
        </p:txBody>
      </p:sp>
      <p:sp>
        <p:nvSpPr>
          <p:cNvPr id="62" name="Text Placeholder 32">
            <a:extLst>
              <a:ext uri="{FF2B5EF4-FFF2-40B4-BE49-F238E27FC236}">
                <a16:creationId xmlns:a16="http://schemas.microsoft.com/office/drawing/2014/main" id="{B220C0F2-0730-3A43-ADC4-566F27A91B4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2881961" y="4945328"/>
            <a:ext cx="3751180" cy="172589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801" b="0" i="0">
                <a:solidFill>
                  <a:srgbClr val="262626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US" dirty="0"/>
              <a:t>Sub-Heading</a:t>
            </a:r>
          </a:p>
        </p:txBody>
      </p:sp>
      <p:sp>
        <p:nvSpPr>
          <p:cNvPr id="121" name="Slide Number Placeholder 5">
            <a:extLst>
              <a:ext uri="{FF2B5EF4-FFF2-40B4-BE49-F238E27FC236}">
                <a16:creationId xmlns:a16="http://schemas.microsoft.com/office/drawing/2014/main" id="{68444650-64E3-8047-91B6-7E87A2519E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7" name="Picture Placeholder 52">
            <a:extLst>
              <a:ext uri="{FF2B5EF4-FFF2-40B4-BE49-F238E27FC236}">
                <a16:creationId xmlns:a16="http://schemas.microsoft.com/office/drawing/2014/main" id="{5F987C05-E057-D14D-8CAC-5145D1FEEE2A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0" y="0"/>
            <a:ext cx="7573499" cy="4657608"/>
          </a:xfrm>
          <a:custGeom>
            <a:avLst/>
            <a:gdLst>
              <a:gd name="connsiteX0" fmla="*/ 3438997 w 3440759"/>
              <a:gd name="connsiteY0" fmla="*/ 9741397 h 9741397"/>
              <a:gd name="connsiteX1" fmla="*/ 0 w 3440759"/>
              <a:gd name="connsiteY1" fmla="*/ 9741397 h 9741397"/>
              <a:gd name="connsiteX2" fmla="*/ 0 w 3440759"/>
              <a:gd name="connsiteY2" fmla="*/ 0 h 9741397"/>
              <a:gd name="connsiteX3" fmla="*/ 3438997 w 3440759"/>
              <a:gd name="connsiteY3" fmla="*/ 0 h 9741397"/>
              <a:gd name="connsiteX4" fmla="*/ 3438997 w 3440759"/>
              <a:gd name="connsiteY4" fmla="*/ 3726403 h 9741397"/>
              <a:gd name="connsiteX5" fmla="*/ 3440759 w 3440759"/>
              <a:gd name="connsiteY5" fmla="*/ 3726403 h 9741397"/>
              <a:gd name="connsiteX6" fmla="*/ 3440759 w 3440759"/>
              <a:gd name="connsiteY6" fmla="*/ 9382633 h 9741397"/>
              <a:gd name="connsiteX7" fmla="*/ 3438997 w 3440759"/>
              <a:gd name="connsiteY7" fmla="*/ 9382633 h 974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40759" h="9741397">
                <a:moveTo>
                  <a:pt x="3438997" y="9741397"/>
                </a:moveTo>
                <a:lnTo>
                  <a:pt x="0" y="9741397"/>
                </a:lnTo>
                <a:lnTo>
                  <a:pt x="0" y="0"/>
                </a:lnTo>
                <a:lnTo>
                  <a:pt x="3438997" y="0"/>
                </a:lnTo>
                <a:lnTo>
                  <a:pt x="3438997" y="3726403"/>
                </a:lnTo>
                <a:lnTo>
                  <a:pt x="3440759" y="3726403"/>
                </a:lnTo>
                <a:lnTo>
                  <a:pt x="3440759" y="9382633"/>
                </a:lnTo>
                <a:lnTo>
                  <a:pt x="3438997" y="938263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>
            <a:noAutofit/>
          </a:bodyPr>
          <a:lstStyle>
            <a:lvl1pPr marL="0" indent="0">
              <a:buNone/>
              <a:defRPr sz="8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750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/Photo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888ACDE7-29DD-3E46-A78F-2228EFD94A9E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1" y="-11581"/>
            <a:ext cx="7559675" cy="2723566"/>
          </a:xfrm>
          <a:custGeom>
            <a:avLst/>
            <a:gdLst>
              <a:gd name="connsiteX0" fmla="*/ 3438997 w 3440759"/>
              <a:gd name="connsiteY0" fmla="*/ 9741397 h 9741397"/>
              <a:gd name="connsiteX1" fmla="*/ 0 w 3440759"/>
              <a:gd name="connsiteY1" fmla="*/ 9741397 h 9741397"/>
              <a:gd name="connsiteX2" fmla="*/ 0 w 3440759"/>
              <a:gd name="connsiteY2" fmla="*/ 0 h 9741397"/>
              <a:gd name="connsiteX3" fmla="*/ 3438997 w 3440759"/>
              <a:gd name="connsiteY3" fmla="*/ 0 h 9741397"/>
              <a:gd name="connsiteX4" fmla="*/ 3438997 w 3440759"/>
              <a:gd name="connsiteY4" fmla="*/ 3726403 h 9741397"/>
              <a:gd name="connsiteX5" fmla="*/ 3440759 w 3440759"/>
              <a:gd name="connsiteY5" fmla="*/ 3726403 h 9741397"/>
              <a:gd name="connsiteX6" fmla="*/ 3440759 w 3440759"/>
              <a:gd name="connsiteY6" fmla="*/ 9382633 h 9741397"/>
              <a:gd name="connsiteX7" fmla="*/ 3438997 w 3440759"/>
              <a:gd name="connsiteY7" fmla="*/ 9382633 h 974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40759" h="9741397">
                <a:moveTo>
                  <a:pt x="3438997" y="9741397"/>
                </a:moveTo>
                <a:lnTo>
                  <a:pt x="0" y="9741397"/>
                </a:lnTo>
                <a:lnTo>
                  <a:pt x="0" y="0"/>
                </a:lnTo>
                <a:lnTo>
                  <a:pt x="3438997" y="0"/>
                </a:lnTo>
                <a:lnTo>
                  <a:pt x="3438997" y="3726403"/>
                </a:lnTo>
                <a:lnTo>
                  <a:pt x="3440759" y="3726403"/>
                </a:lnTo>
                <a:lnTo>
                  <a:pt x="3440759" y="9382633"/>
                </a:lnTo>
                <a:lnTo>
                  <a:pt x="3438997" y="938263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>
            <a:noAutofit/>
          </a:bodyPr>
          <a:lstStyle>
            <a:lvl1pPr marL="0" indent="0">
              <a:buNone/>
              <a:defRPr sz="8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12FF88E7-F37D-4B4D-B65C-C01539E4E62C}"/>
              </a:ext>
            </a:extLst>
          </p:cNvPr>
          <p:cNvSpPr>
            <a:spLocks noGrp="1"/>
          </p:cNvSpPr>
          <p:nvPr userDrawn="1">
            <p:ph type="body" sz="quarter" idx="42" hasCustomPrompt="1"/>
          </p:nvPr>
        </p:nvSpPr>
        <p:spPr>
          <a:xfrm>
            <a:off x="577182" y="5345906"/>
            <a:ext cx="3019010" cy="4414479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</a:t>
            </a:r>
            <a:endParaRPr lang="en-US" dirty="0"/>
          </a:p>
        </p:txBody>
      </p:sp>
      <p:sp>
        <p:nvSpPr>
          <p:cNvPr id="38" name="Text Placeholder 32">
            <a:extLst>
              <a:ext uri="{FF2B5EF4-FFF2-40B4-BE49-F238E27FC236}">
                <a16:creationId xmlns:a16="http://schemas.microsoft.com/office/drawing/2014/main" id="{1CCE83F2-E8EC-754B-B93C-2CC0039DAB84}"/>
              </a:ext>
            </a:extLst>
          </p:cNvPr>
          <p:cNvSpPr>
            <a:spLocks noGrp="1"/>
          </p:cNvSpPr>
          <p:nvPr userDrawn="1">
            <p:ph type="body" sz="quarter" idx="43" hasCustomPrompt="1"/>
          </p:nvPr>
        </p:nvSpPr>
        <p:spPr>
          <a:xfrm>
            <a:off x="3927033" y="3276998"/>
            <a:ext cx="3019010" cy="6483387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</a:t>
            </a:r>
            <a:endParaRPr lang="en-US" dirty="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DE16685-169B-4A4B-AFA9-80E34A74037C}"/>
              </a:ext>
            </a:extLst>
          </p:cNvPr>
          <p:cNvSpPr/>
          <p:nvPr userDrawn="1"/>
        </p:nvSpPr>
        <p:spPr>
          <a:xfrm>
            <a:off x="7559675" y="8620217"/>
            <a:ext cx="829723" cy="1802168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40" name="Slide Number Placeholder 5">
            <a:extLst>
              <a:ext uri="{FF2B5EF4-FFF2-40B4-BE49-F238E27FC236}">
                <a16:creationId xmlns:a16="http://schemas.microsoft.com/office/drawing/2014/main" id="{64480DB6-8A5E-D84A-9E12-209BC6C761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86A88A46-E61B-6540-920A-48F1C1274F3C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664029" y="1418798"/>
            <a:ext cx="2895713" cy="196638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Title/Sub-Heading</a:t>
            </a:r>
            <a:endParaRPr lang="en-US" dirty="0"/>
          </a:p>
        </p:txBody>
      </p:sp>
      <p:pic>
        <p:nvPicPr>
          <p:cNvPr id="2" name="Picture 1" descr="Co-funded by the European Union logo in png for web usage">
            <a:extLst>
              <a:ext uri="{FF2B5EF4-FFF2-40B4-BE49-F238E27FC236}">
                <a16:creationId xmlns:a16="http://schemas.microsoft.com/office/drawing/2014/main" id="{9AA5BBD3-7886-ABAF-3162-A9656343CE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2462" y="10131338"/>
            <a:ext cx="1489944" cy="3118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5896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69CB0A1-37F2-4E42-AD20-1E07C50DAFF0}"/>
              </a:ext>
            </a:extLst>
          </p:cNvPr>
          <p:cNvCxnSpPr>
            <a:cxnSpLocks/>
          </p:cNvCxnSpPr>
          <p:nvPr userDrawn="1"/>
        </p:nvCxnSpPr>
        <p:spPr>
          <a:xfrm flipH="1">
            <a:off x="7204622" y="10183258"/>
            <a:ext cx="224149" cy="0"/>
          </a:xfrm>
          <a:prstGeom prst="line">
            <a:avLst/>
          </a:prstGeom>
          <a:noFill/>
          <a:ln w="9525" cap="flat">
            <a:solidFill>
              <a:srgbClr val="E21079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7884106-5864-EE48-8F37-C43D2BCEBF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AB5635-5BE1-FECB-14CB-941565CEFDD0}"/>
              </a:ext>
            </a:extLst>
          </p:cNvPr>
          <p:cNvSpPr txBox="1"/>
          <p:nvPr userDrawn="1"/>
        </p:nvSpPr>
        <p:spPr>
          <a:xfrm rot="16200000">
            <a:off x="4763399" y="7563975"/>
            <a:ext cx="510719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" spc="0" dirty="0">
                <a:solidFill>
                  <a:srgbClr val="F26A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Mental Health Awareness in Higher Education</a:t>
            </a:r>
          </a:p>
        </p:txBody>
      </p:sp>
    </p:spTree>
    <p:extLst>
      <p:ext uri="{BB962C8B-B14F-4D97-AF65-F5344CB8AC3E}">
        <p14:creationId xmlns:p14="http://schemas.microsoft.com/office/powerpoint/2010/main" val="430657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4" r:id="rId2"/>
    <p:sldLayoutId id="2147483691" r:id="rId3"/>
    <p:sldLayoutId id="2147483692" r:id="rId4"/>
    <p:sldLayoutId id="2147483689" r:id="rId5"/>
    <p:sldLayoutId id="2147483672" r:id="rId6"/>
    <p:sldLayoutId id="2147483684" r:id="rId7"/>
    <p:sldLayoutId id="2147483681" r:id="rId8"/>
    <p:sldLayoutId id="2147483662" r:id="rId9"/>
    <p:sldLayoutId id="2147483682" r:id="rId10"/>
    <p:sldLayoutId id="2147483663" r:id="rId11"/>
    <p:sldLayoutId id="2147483664" r:id="rId12"/>
    <p:sldLayoutId id="2147483693" r:id="rId13"/>
    <p:sldLayoutId id="2147483695" r:id="rId14"/>
    <p:sldLayoutId id="2147483665" r:id="rId15"/>
  </p:sldLayoutIdLst>
  <p:hf hdr="0"/>
  <p:txStyles>
    <p:titleStyle>
      <a:lvl1pPr algn="l" defTabSz="2073036" rtl="0" eaLnBrk="1" latinLnBrk="0" hangingPunct="1">
        <a:lnSpc>
          <a:spcPct val="90000"/>
        </a:lnSpc>
        <a:spcBef>
          <a:spcPct val="0"/>
        </a:spcBef>
        <a:buNone/>
        <a:defRPr sz="9975" kern="1200">
          <a:solidFill>
            <a:srgbClr val="011E3B"/>
          </a:solidFill>
          <a:latin typeface="Poppins" pitchFamily="2" charset="77"/>
          <a:ea typeface="+mj-ea"/>
          <a:cs typeface="Poppins" pitchFamily="2" charset="77"/>
        </a:defRPr>
      </a:lvl1pPr>
    </p:titleStyle>
    <p:bodyStyle>
      <a:lvl1pPr marL="518260" indent="-518260" algn="l" defTabSz="2073036" rtl="0" eaLnBrk="1" latinLnBrk="0" hangingPunct="1">
        <a:lnSpc>
          <a:spcPct val="100000"/>
        </a:lnSpc>
        <a:spcBef>
          <a:spcPts val="2267"/>
        </a:spcBef>
        <a:buFont typeface="Arial" panose="020B0604020202020204" pitchFamily="34" charset="0"/>
        <a:buChar char="•"/>
        <a:defRPr sz="6349" kern="1200">
          <a:solidFill>
            <a:srgbClr val="011E3B"/>
          </a:solidFill>
          <a:latin typeface="Poppins" pitchFamily="2" charset="77"/>
          <a:ea typeface="+mn-ea"/>
          <a:cs typeface="Poppins" pitchFamily="2" charset="77"/>
        </a:defRPr>
      </a:lvl1pPr>
      <a:lvl2pPr marL="1554778" indent="-518260" algn="l" defTabSz="2073036" rtl="0" eaLnBrk="1" latinLnBrk="0" hangingPunct="1">
        <a:lnSpc>
          <a:spcPct val="100000"/>
        </a:lnSpc>
        <a:spcBef>
          <a:spcPts val="1133"/>
        </a:spcBef>
        <a:buFont typeface="Arial" panose="020B0604020202020204" pitchFamily="34" charset="0"/>
        <a:buChar char="•"/>
        <a:defRPr sz="5441" kern="1200">
          <a:solidFill>
            <a:srgbClr val="011E3B"/>
          </a:solidFill>
          <a:latin typeface="Poppins" pitchFamily="2" charset="77"/>
          <a:ea typeface="+mn-ea"/>
          <a:cs typeface="Poppins" pitchFamily="2" charset="77"/>
        </a:defRPr>
      </a:lvl2pPr>
      <a:lvl3pPr marL="2591296" indent="-518260" algn="l" defTabSz="2073036" rtl="0" eaLnBrk="1" latinLnBrk="0" hangingPunct="1">
        <a:lnSpc>
          <a:spcPct val="100000"/>
        </a:lnSpc>
        <a:spcBef>
          <a:spcPts val="1133"/>
        </a:spcBef>
        <a:buFont typeface="Arial" panose="020B0604020202020204" pitchFamily="34" charset="0"/>
        <a:buChar char="•"/>
        <a:defRPr sz="4532" kern="1200">
          <a:solidFill>
            <a:srgbClr val="011E3B"/>
          </a:solidFill>
          <a:latin typeface="Poppins" pitchFamily="2" charset="77"/>
          <a:ea typeface="+mn-ea"/>
          <a:cs typeface="Poppins" pitchFamily="2" charset="77"/>
        </a:defRPr>
      </a:lvl3pPr>
      <a:lvl4pPr marL="3627814" indent="-518260" algn="l" defTabSz="2073036" rtl="0" eaLnBrk="1" latinLnBrk="0" hangingPunct="1">
        <a:lnSpc>
          <a:spcPct val="10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rgbClr val="011E3B"/>
          </a:solidFill>
          <a:latin typeface="Poppins" pitchFamily="2" charset="77"/>
          <a:ea typeface="+mn-ea"/>
          <a:cs typeface="Poppins" pitchFamily="2" charset="77"/>
        </a:defRPr>
      </a:lvl4pPr>
      <a:lvl5pPr marL="4664335" indent="-518260" algn="l" defTabSz="2073036" rtl="0" eaLnBrk="1" latinLnBrk="0" hangingPunct="1">
        <a:lnSpc>
          <a:spcPct val="10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rgbClr val="011E3B"/>
          </a:solidFill>
          <a:latin typeface="Poppins" pitchFamily="2" charset="77"/>
          <a:ea typeface="+mn-ea"/>
          <a:cs typeface="Poppins" pitchFamily="2" charset="77"/>
        </a:defRPr>
      </a:lvl5pPr>
      <a:lvl6pPr marL="5700853" indent="-518260" algn="l" defTabSz="2073036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737372" indent="-518260" algn="l" defTabSz="2073036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773889" indent="-518260" algn="l" defTabSz="2073036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810411" indent="-518260" algn="l" defTabSz="2073036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1pPr>
      <a:lvl2pPr marL="1036518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2pPr>
      <a:lvl3pPr marL="2073036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3pPr>
      <a:lvl4pPr marL="3109557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146076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182592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219110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255631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292148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osdigital.uminho.pt/en/Project" TargetMode="External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www.ul.ie/" TargetMode="External"/><Relationship Id="rId5" Type="http://schemas.openxmlformats.org/officeDocument/2006/relationships/hyperlink" Target="https://www.uminho.pt/PT" TargetMode="External"/><Relationship Id="rId4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D416C-864E-E208-772C-19E41172BA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5EAA15C-3E65-0F91-979D-35361B214470}"/>
              </a:ext>
            </a:extLst>
          </p:cNvPr>
          <p:cNvCxnSpPr>
            <a:cxnSpLocks/>
          </p:cNvCxnSpPr>
          <p:nvPr/>
        </p:nvCxnSpPr>
        <p:spPr>
          <a:xfrm>
            <a:off x="5128288" y="2307689"/>
            <a:ext cx="496220" cy="0"/>
          </a:xfrm>
          <a:prstGeom prst="line">
            <a:avLst/>
          </a:prstGeom>
          <a:ln w="28575">
            <a:solidFill>
              <a:srgbClr val="F79E6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967E1C05-64CF-A8D8-CE70-15DEC528D6AD}"/>
              </a:ext>
            </a:extLst>
          </p:cNvPr>
          <p:cNvPicPr>
            <a:picLocks noGrp="1" noChangeAspect="1"/>
          </p:cNvPicPr>
          <p:nvPr>
            <p:ph type="pic" sz="quarter" idx="4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37636"/>
          <a:stretch>
            <a:fillRect/>
          </a:stretch>
        </p:blipFill>
        <p:spPr>
          <a:xfrm>
            <a:off x="1" y="-11580"/>
            <a:ext cx="7559675" cy="1837292"/>
          </a:xfrm>
        </p:spPr>
      </p:pic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5401EB64-9622-F3B4-B9E6-E04447636CCD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577182" y="4128458"/>
            <a:ext cx="3019010" cy="4414479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Click to type…</a:t>
            </a:r>
          </a:p>
          <a:p>
            <a:pPr>
              <a:spcAft>
                <a:spcPts val="600"/>
              </a:spcAft>
            </a:pPr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7D237593-E035-5E3F-42E8-7469BC4CE6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0150231">
            <a:off x="4558508" y="-246888"/>
            <a:ext cx="4289501" cy="4003534"/>
          </a:xfrm>
          <a:prstGeom prst="rect">
            <a:avLst/>
          </a:prstGeom>
        </p:spPr>
      </p:pic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0B5BA156-6A27-61AF-853C-60AC091F8E41}"/>
              </a:ext>
            </a:extLst>
          </p:cNvPr>
          <p:cNvSpPr/>
          <p:nvPr/>
        </p:nvSpPr>
        <p:spPr>
          <a:xfrm>
            <a:off x="3661654" y="2158664"/>
            <a:ext cx="1390906" cy="285701"/>
          </a:xfrm>
          <a:prstGeom prst="rect">
            <a:avLst/>
          </a:prstGeom>
          <a:solidFill>
            <a:srgbClr val="F26A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981A75-0F0E-CA3B-66C2-F11AF5A17DFE}"/>
              </a:ext>
            </a:extLst>
          </p:cNvPr>
          <p:cNvSpPr/>
          <p:nvPr/>
        </p:nvSpPr>
        <p:spPr>
          <a:xfrm>
            <a:off x="217453" y="3409045"/>
            <a:ext cx="2552700" cy="3550558"/>
          </a:xfrm>
          <a:prstGeom prst="rect">
            <a:avLst/>
          </a:prstGeom>
          <a:solidFill>
            <a:srgbClr val="F26A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C15D33A-AB0A-122B-B5A7-8CF1671FD042}"/>
              </a:ext>
            </a:extLst>
          </p:cNvPr>
          <p:cNvSpPr/>
          <p:nvPr/>
        </p:nvSpPr>
        <p:spPr>
          <a:xfrm>
            <a:off x="368584" y="3662759"/>
            <a:ext cx="2226309" cy="3103149"/>
          </a:xfrm>
          <a:prstGeom prst="rect">
            <a:avLst/>
          </a:prstGeom>
          <a:noFill/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DFC810BF-5B1F-9EDD-8E09-786F99FBC978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3544110" y="2149844"/>
            <a:ext cx="1618070" cy="343707"/>
          </a:xfrm>
        </p:spPr>
        <p:txBody>
          <a:bodyPr anchor="t">
            <a:normAutofit/>
          </a:bodyPr>
          <a:lstStyle/>
          <a:p>
            <a:pPr algn="ctr">
              <a:spcAft>
                <a:spcPts val="600"/>
              </a:spcAft>
            </a:pPr>
            <a:r>
              <a:rPr lang="en-US" sz="1400" b="1" dirty="0">
                <a:solidFill>
                  <a:schemeClr val="bg1"/>
                </a:solidFill>
              </a:rPr>
              <a:t>TYPE OF PRACTICE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52E144E-93DD-79EB-FD50-E9928A17A87C}"/>
              </a:ext>
            </a:extLst>
          </p:cNvPr>
          <p:cNvSpPr txBox="1"/>
          <p:nvPr/>
        </p:nvSpPr>
        <p:spPr>
          <a:xfrm>
            <a:off x="542330" y="3809219"/>
            <a:ext cx="1941073" cy="2777940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>
            <a:spAutoFit/>
          </a:bodyPr>
          <a:lstStyle/>
          <a:p>
            <a:pPr>
              <a:lnSpc>
                <a:spcPts val="1480"/>
              </a:lnSpc>
            </a:pPr>
            <a:r>
              <a:rPr lang="en-IE" sz="1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HAPPENS:</a:t>
            </a:r>
            <a:endParaRPr lang="en-US" sz="8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1480"/>
              </a:lnSpc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SOS-Digital project aims to provide support tools and establish notification procedures for those who observe distress/at-risk behaviors in students and to create mechanisms that allow universities and their academic community to have access to training on how to deal with students in distress or at-risk situations.  </a:t>
            </a:r>
            <a:endParaRPr lang="pl-PL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D4DCB7D-40E8-3725-168C-EE7F1464830B}"/>
              </a:ext>
            </a:extLst>
          </p:cNvPr>
          <p:cNvSpPr/>
          <p:nvPr/>
        </p:nvSpPr>
        <p:spPr>
          <a:xfrm>
            <a:off x="-138147" y="3844565"/>
            <a:ext cx="649224" cy="214719"/>
          </a:xfrm>
          <a:prstGeom prst="rect">
            <a:avLst/>
          </a:prstGeom>
          <a:solidFill>
            <a:srgbClr val="C01D74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69F170-77C7-AB83-4C6F-2013D30C27F5}"/>
              </a:ext>
            </a:extLst>
          </p:cNvPr>
          <p:cNvSpPr/>
          <p:nvPr/>
        </p:nvSpPr>
        <p:spPr>
          <a:xfrm flipV="1">
            <a:off x="254684" y="870882"/>
            <a:ext cx="3162155" cy="2406116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09B692E-B00A-625E-D4A4-1D5E3F0A602C}"/>
              </a:ext>
            </a:extLst>
          </p:cNvPr>
          <p:cNvSpPr/>
          <p:nvPr/>
        </p:nvSpPr>
        <p:spPr>
          <a:xfrm>
            <a:off x="-138147" y="5313701"/>
            <a:ext cx="649224" cy="214719"/>
          </a:xfrm>
          <a:prstGeom prst="rect">
            <a:avLst/>
          </a:prstGeom>
          <a:solidFill>
            <a:srgbClr val="C01D74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8E8D34A0-150F-362E-C726-6B04D870C64A}"/>
              </a:ext>
            </a:extLst>
          </p:cNvPr>
          <p:cNvSpPr/>
          <p:nvPr/>
        </p:nvSpPr>
        <p:spPr>
          <a:xfrm>
            <a:off x="3657692" y="2675252"/>
            <a:ext cx="1390906" cy="285701"/>
          </a:xfrm>
          <a:prstGeom prst="rect">
            <a:avLst/>
          </a:prstGeom>
          <a:solidFill>
            <a:srgbClr val="F26A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4BD22AE5-DC50-A0C7-08D8-544776C798FD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41087" y="2095966"/>
            <a:ext cx="2775752" cy="95868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University of Minho</a:t>
            </a:r>
          </a:p>
          <a:p>
            <a:pPr>
              <a:spcBef>
                <a:spcPts val="1200"/>
              </a:spcBef>
            </a:pPr>
            <a:r>
              <a:rPr lang="en-US" sz="1600" dirty="0"/>
              <a:t>SOS – Digital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3329A99-6DEE-0A02-209D-FA46F3196EBD}"/>
              </a:ext>
            </a:extLst>
          </p:cNvPr>
          <p:cNvSpPr txBox="1"/>
          <p:nvPr/>
        </p:nvSpPr>
        <p:spPr>
          <a:xfrm>
            <a:off x="1206500" y="1411349"/>
            <a:ext cx="22103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PORTUGAL</a:t>
            </a:r>
          </a:p>
        </p:txBody>
      </p:sp>
      <p:sp>
        <p:nvSpPr>
          <p:cNvPr id="22" name="Text Placeholder 19">
            <a:extLst>
              <a:ext uri="{FF2B5EF4-FFF2-40B4-BE49-F238E27FC236}">
                <a16:creationId xmlns:a16="http://schemas.microsoft.com/office/drawing/2014/main" id="{2AC4CA50-23A7-238C-5860-580B81828334}"/>
              </a:ext>
            </a:extLst>
          </p:cNvPr>
          <p:cNvSpPr txBox="1">
            <a:spLocks/>
          </p:cNvSpPr>
          <p:nvPr/>
        </p:nvSpPr>
        <p:spPr>
          <a:xfrm>
            <a:off x="3685417" y="2667797"/>
            <a:ext cx="1335456" cy="435480"/>
          </a:xfrm>
          <a:prstGeom prst="rect">
            <a:avLst/>
          </a:prstGeom>
        </p:spPr>
        <p:txBody>
          <a:bodyPr numCol="1" spcCol="288000" anchor="t">
            <a:normAutofit/>
          </a:bodyPr>
          <a:lstStyle>
            <a:lvl1pPr marL="0" indent="0" algn="just" defTabSz="2073036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 b="0" i="0" kern="1200">
                <a:solidFill>
                  <a:srgbClr val="262626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377985" indent="0" algn="l" defTabSz="2073036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199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2pPr>
            <a:lvl3pPr marL="755968" indent="0" algn="l" defTabSz="2073036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199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3pPr>
            <a:lvl4pPr marL="1133955" indent="0" algn="l" defTabSz="2073036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199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4pPr>
            <a:lvl5pPr marL="1511939" indent="0" algn="l" defTabSz="2073036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199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5pPr>
            <a:lvl6pPr marL="5700853" indent="-518260" algn="l" defTabSz="2073036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737372" indent="-518260" algn="l" defTabSz="2073036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773889" indent="-518260" algn="l" defTabSz="2073036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810411" indent="-518260" algn="l" defTabSz="2073036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sz="1400" b="1" dirty="0">
                <a:solidFill>
                  <a:schemeClr val="bg1"/>
                </a:solidFill>
              </a:rPr>
              <a:t>TARGET GROUP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9CB2067-F22B-F475-4053-9C411FA9BD41}"/>
              </a:ext>
            </a:extLst>
          </p:cNvPr>
          <p:cNvSpPr txBox="1"/>
          <p:nvPr/>
        </p:nvSpPr>
        <p:spPr>
          <a:xfrm>
            <a:off x="5589553" y="2113403"/>
            <a:ext cx="20204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Staff Support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ADCFF0B-17FA-8D06-7AC6-FAF543B96D74}"/>
              </a:ext>
            </a:extLst>
          </p:cNvPr>
          <p:cNvSpPr txBox="1"/>
          <p:nvPr/>
        </p:nvSpPr>
        <p:spPr>
          <a:xfrm>
            <a:off x="5613029" y="2658487"/>
            <a:ext cx="1777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Staff</a:t>
            </a:r>
          </a:p>
        </p:txBody>
      </p:sp>
      <p:sp>
        <p:nvSpPr>
          <p:cNvPr id="48" name="Rounded Rectangle 45">
            <a:extLst>
              <a:ext uri="{FF2B5EF4-FFF2-40B4-BE49-F238E27FC236}">
                <a16:creationId xmlns:a16="http://schemas.microsoft.com/office/drawing/2014/main" id="{ADD9763F-815F-EEF5-69A1-D5990F915C5A}"/>
              </a:ext>
            </a:extLst>
          </p:cNvPr>
          <p:cNvSpPr/>
          <p:nvPr/>
        </p:nvSpPr>
        <p:spPr>
          <a:xfrm>
            <a:off x="317002" y="7536990"/>
            <a:ext cx="2099068" cy="2283941"/>
          </a:xfrm>
          <a:prstGeom prst="roundRect">
            <a:avLst>
              <a:gd name="adj" fmla="val 6903"/>
            </a:avLst>
          </a:prstGeom>
          <a:noFill/>
          <a:ln>
            <a:solidFill>
              <a:srgbClr val="F79E6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id="{AC56E6CD-C505-E1C4-A98F-8CA43CAEB195}"/>
              </a:ext>
            </a:extLst>
          </p:cNvPr>
          <p:cNvSpPr/>
          <p:nvPr/>
        </p:nvSpPr>
        <p:spPr>
          <a:xfrm>
            <a:off x="252195" y="8331740"/>
            <a:ext cx="207360" cy="1325394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TextBox 36">
            <a:extLst>
              <a:ext uri="{FF2B5EF4-FFF2-40B4-BE49-F238E27FC236}">
                <a16:creationId xmlns:a16="http://schemas.microsoft.com/office/drawing/2014/main" id="{54C3A030-BEC0-22D7-A234-5E71AF8864A5}"/>
              </a:ext>
            </a:extLst>
          </p:cNvPr>
          <p:cNvSpPr txBox="1"/>
          <p:nvPr/>
        </p:nvSpPr>
        <p:spPr>
          <a:xfrm rot="16200000">
            <a:off x="-630942" y="8563184"/>
            <a:ext cx="1979277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base"/>
            <a:r>
              <a:rPr lang="en-GB" sz="1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USEFUL </a:t>
            </a:r>
            <a:r>
              <a:rPr lang="en-GB" sz="1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LINKS</a:t>
            </a:r>
            <a:r>
              <a:rPr lang="en-GB" sz="1600" dirty="0">
                <a:solidFill>
                  <a:srgbClr val="00777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BC03A292-667D-2F69-DB94-36265FE01B33}"/>
              </a:ext>
            </a:extLst>
          </p:cNvPr>
          <p:cNvSpPr/>
          <p:nvPr/>
        </p:nvSpPr>
        <p:spPr>
          <a:xfrm>
            <a:off x="1847930" y="7327584"/>
            <a:ext cx="439682" cy="4744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grpSp>
        <p:nvGrpSpPr>
          <p:cNvPr id="51" name="Graphic 2">
            <a:extLst>
              <a:ext uri="{FF2B5EF4-FFF2-40B4-BE49-F238E27FC236}">
                <a16:creationId xmlns:a16="http://schemas.microsoft.com/office/drawing/2014/main" id="{BB9C4D01-924C-DD19-4F19-12A68E657FF5}"/>
              </a:ext>
            </a:extLst>
          </p:cNvPr>
          <p:cNvGrpSpPr/>
          <p:nvPr/>
        </p:nvGrpSpPr>
        <p:grpSpPr>
          <a:xfrm>
            <a:off x="1888447" y="7370629"/>
            <a:ext cx="374589" cy="379674"/>
            <a:chOff x="10387615" y="788457"/>
            <a:chExt cx="896095" cy="896082"/>
          </a:xfrm>
          <a:solidFill>
            <a:srgbClr val="EEA821"/>
          </a:solidFill>
        </p:grpSpPr>
        <p:grpSp>
          <p:nvGrpSpPr>
            <p:cNvPr id="52" name="Graphic 2">
              <a:extLst>
                <a:ext uri="{FF2B5EF4-FFF2-40B4-BE49-F238E27FC236}">
                  <a16:creationId xmlns:a16="http://schemas.microsoft.com/office/drawing/2014/main" id="{4BC27304-3F53-5800-A992-F72B8324C9D9}"/>
                </a:ext>
              </a:extLst>
            </p:cNvPr>
            <p:cNvGrpSpPr/>
            <p:nvPr/>
          </p:nvGrpSpPr>
          <p:grpSpPr>
            <a:xfrm>
              <a:off x="10647765" y="1164229"/>
              <a:ext cx="375781" cy="505859"/>
              <a:chOff x="10647765" y="1164229"/>
              <a:chExt cx="375781" cy="505859"/>
            </a:xfrm>
            <a:grpFill/>
          </p:grpSpPr>
          <p:sp>
            <p:nvSpPr>
              <p:cNvPr id="58" name="Freeform 55">
                <a:extLst>
                  <a:ext uri="{FF2B5EF4-FFF2-40B4-BE49-F238E27FC236}">
                    <a16:creationId xmlns:a16="http://schemas.microsoft.com/office/drawing/2014/main" id="{5E25E811-9259-4239-F845-B5C54ECF7751}"/>
                  </a:ext>
                </a:extLst>
              </p:cNvPr>
              <p:cNvSpPr/>
              <p:nvPr/>
            </p:nvSpPr>
            <p:spPr>
              <a:xfrm>
                <a:off x="10647765" y="1626729"/>
                <a:ext cx="375781" cy="43359"/>
              </a:xfrm>
              <a:custGeom>
                <a:avLst/>
                <a:gdLst>
                  <a:gd name="connsiteX0" fmla="*/ 0 w 375781"/>
                  <a:gd name="connsiteY0" fmla="*/ 0 h 43359"/>
                  <a:gd name="connsiteX1" fmla="*/ 375782 w 375781"/>
                  <a:gd name="connsiteY1" fmla="*/ 0 h 43359"/>
                  <a:gd name="connsiteX2" fmla="*/ 375782 w 375781"/>
                  <a:gd name="connsiteY2" fmla="*/ 43360 h 43359"/>
                  <a:gd name="connsiteX3" fmla="*/ 0 w 375781"/>
                  <a:gd name="connsiteY3" fmla="*/ 43360 h 43359"/>
                  <a:gd name="connsiteX4" fmla="*/ 0 w 375781"/>
                  <a:gd name="connsiteY4" fmla="*/ 0 h 43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781" h="43359">
                    <a:moveTo>
                      <a:pt x="0" y="0"/>
                    </a:moveTo>
                    <a:lnTo>
                      <a:pt x="375782" y="0"/>
                    </a:lnTo>
                    <a:lnTo>
                      <a:pt x="375782" y="43360"/>
                    </a:lnTo>
                    <a:lnTo>
                      <a:pt x="0" y="4336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9" name="Freeform 56">
                <a:extLst>
                  <a:ext uri="{FF2B5EF4-FFF2-40B4-BE49-F238E27FC236}">
                    <a16:creationId xmlns:a16="http://schemas.microsoft.com/office/drawing/2014/main" id="{7A225389-5E3C-7778-04BA-8E52AE9E1AFB}"/>
                  </a:ext>
                </a:extLst>
              </p:cNvPr>
              <p:cNvSpPr/>
              <p:nvPr/>
            </p:nvSpPr>
            <p:spPr>
              <a:xfrm>
                <a:off x="10734483" y="1164229"/>
                <a:ext cx="202344" cy="43359"/>
              </a:xfrm>
              <a:custGeom>
                <a:avLst/>
                <a:gdLst>
                  <a:gd name="connsiteX0" fmla="*/ 0 w 202344"/>
                  <a:gd name="connsiteY0" fmla="*/ 0 h 43359"/>
                  <a:gd name="connsiteX1" fmla="*/ 202344 w 202344"/>
                  <a:gd name="connsiteY1" fmla="*/ 0 h 43359"/>
                  <a:gd name="connsiteX2" fmla="*/ 202344 w 202344"/>
                  <a:gd name="connsiteY2" fmla="*/ 43359 h 43359"/>
                  <a:gd name="connsiteX3" fmla="*/ 0 w 202344"/>
                  <a:gd name="connsiteY3" fmla="*/ 43359 h 43359"/>
                  <a:gd name="connsiteX4" fmla="*/ 0 w 202344"/>
                  <a:gd name="connsiteY4" fmla="*/ 0 h 43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2344" h="43359">
                    <a:moveTo>
                      <a:pt x="0" y="0"/>
                    </a:moveTo>
                    <a:lnTo>
                      <a:pt x="202344" y="0"/>
                    </a:lnTo>
                    <a:lnTo>
                      <a:pt x="202344" y="43359"/>
                    </a:lnTo>
                    <a:lnTo>
                      <a:pt x="0" y="43359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0" name="Freeform 57">
                <a:extLst>
                  <a:ext uri="{FF2B5EF4-FFF2-40B4-BE49-F238E27FC236}">
                    <a16:creationId xmlns:a16="http://schemas.microsoft.com/office/drawing/2014/main" id="{B57D71EA-C2A6-90EF-5915-6516B980515D}"/>
                  </a:ext>
                </a:extLst>
              </p:cNvPr>
              <p:cNvSpPr/>
              <p:nvPr/>
            </p:nvSpPr>
            <p:spPr>
              <a:xfrm>
                <a:off x="10806749" y="1294307"/>
                <a:ext cx="57812" cy="43359"/>
              </a:xfrm>
              <a:custGeom>
                <a:avLst/>
                <a:gdLst>
                  <a:gd name="connsiteX0" fmla="*/ 0 w 57812"/>
                  <a:gd name="connsiteY0" fmla="*/ 0 h 43359"/>
                  <a:gd name="connsiteX1" fmla="*/ 57813 w 57812"/>
                  <a:gd name="connsiteY1" fmla="*/ 0 h 43359"/>
                  <a:gd name="connsiteX2" fmla="*/ 57813 w 57812"/>
                  <a:gd name="connsiteY2" fmla="*/ 0 h 43359"/>
                  <a:gd name="connsiteX3" fmla="*/ 57813 w 57812"/>
                  <a:gd name="connsiteY3" fmla="*/ 14453 h 43359"/>
                  <a:gd name="connsiteX4" fmla="*/ 28906 w 57812"/>
                  <a:gd name="connsiteY4" fmla="*/ 43359 h 43359"/>
                  <a:gd name="connsiteX5" fmla="*/ 0 w 57812"/>
                  <a:gd name="connsiteY5" fmla="*/ 14453 h 43359"/>
                  <a:gd name="connsiteX6" fmla="*/ 0 w 57812"/>
                  <a:gd name="connsiteY6" fmla="*/ 0 h 43359"/>
                  <a:gd name="connsiteX7" fmla="*/ 0 w 57812"/>
                  <a:gd name="connsiteY7" fmla="*/ 0 h 43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812" h="43359">
                    <a:moveTo>
                      <a:pt x="0" y="0"/>
                    </a:moveTo>
                    <a:lnTo>
                      <a:pt x="57813" y="0"/>
                    </a:lnTo>
                    <a:lnTo>
                      <a:pt x="57813" y="0"/>
                    </a:lnTo>
                    <a:lnTo>
                      <a:pt x="57813" y="14453"/>
                    </a:lnTo>
                    <a:cubicBezTo>
                      <a:pt x="57813" y="30713"/>
                      <a:pt x="45166" y="43359"/>
                      <a:pt x="28906" y="43359"/>
                    </a:cubicBezTo>
                    <a:cubicBezTo>
                      <a:pt x="12647" y="43359"/>
                      <a:pt x="0" y="30713"/>
                      <a:pt x="0" y="14453"/>
                    </a:cubicBez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53" name="Graphic 2">
              <a:extLst>
                <a:ext uri="{FF2B5EF4-FFF2-40B4-BE49-F238E27FC236}">
                  <a16:creationId xmlns:a16="http://schemas.microsoft.com/office/drawing/2014/main" id="{AAEB2DC6-1BBD-9716-1128-23F1DBECCE90}"/>
                </a:ext>
              </a:extLst>
            </p:cNvPr>
            <p:cNvGrpSpPr/>
            <p:nvPr/>
          </p:nvGrpSpPr>
          <p:grpSpPr>
            <a:xfrm>
              <a:off x="10387615" y="788457"/>
              <a:ext cx="896095" cy="896082"/>
              <a:chOff x="10387615" y="788457"/>
              <a:chExt cx="896095" cy="896082"/>
            </a:xfrm>
            <a:grpFill/>
          </p:grpSpPr>
          <p:sp>
            <p:nvSpPr>
              <p:cNvPr id="54" name="Freeform 51">
                <a:extLst>
                  <a:ext uri="{FF2B5EF4-FFF2-40B4-BE49-F238E27FC236}">
                    <a16:creationId xmlns:a16="http://schemas.microsoft.com/office/drawing/2014/main" id="{67FF1153-A82E-0823-4E7F-6B590E73589A}"/>
                  </a:ext>
                </a:extLst>
              </p:cNvPr>
              <p:cNvSpPr/>
              <p:nvPr/>
            </p:nvSpPr>
            <p:spPr>
              <a:xfrm>
                <a:off x="10387615" y="788457"/>
                <a:ext cx="896095" cy="896082"/>
              </a:xfrm>
              <a:custGeom>
                <a:avLst/>
                <a:gdLst>
                  <a:gd name="connsiteX0" fmla="*/ 845509 w 896094"/>
                  <a:gd name="connsiteY0" fmla="*/ 130067 h 896083"/>
                  <a:gd name="connsiteX1" fmla="*/ 616065 w 896094"/>
                  <a:gd name="connsiteY1" fmla="*/ 130067 h 896083"/>
                  <a:gd name="connsiteX2" fmla="*/ 404688 w 896094"/>
                  <a:gd name="connsiteY2" fmla="*/ 5408 h 896083"/>
                  <a:gd name="connsiteX3" fmla="*/ 280030 w 896094"/>
                  <a:gd name="connsiteY3" fmla="*/ 130067 h 896083"/>
                  <a:gd name="connsiteX4" fmla="*/ 50586 w 896094"/>
                  <a:gd name="connsiteY4" fmla="*/ 130067 h 896083"/>
                  <a:gd name="connsiteX5" fmla="*/ 0 w 896094"/>
                  <a:gd name="connsiteY5" fmla="*/ 180653 h 896083"/>
                  <a:gd name="connsiteX6" fmla="*/ 0 w 896094"/>
                  <a:gd name="connsiteY6" fmla="*/ 715419 h 896083"/>
                  <a:gd name="connsiteX7" fmla="*/ 50586 w 896094"/>
                  <a:gd name="connsiteY7" fmla="*/ 766005 h 896083"/>
                  <a:gd name="connsiteX8" fmla="*/ 330615 w 896094"/>
                  <a:gd name="connsiteY8" fmla="*/ 766005 h 896083"/>
                  <a:gd name="connsiteX9" fmla="*/ 320679 w 896094"/>
                  <a:gd name="connsiteY9" fmla="*/ 823818 h 896083"/>
                  <a:gd name="connsiteX10" fmla="*/ 261060 w 896094"/>
                  <a:gd name="connsiteY10" fmla="*/ 823818 h 896083"/>
                  <a:gd name="connsiteX11" fmla="*/ 246607 w 896094"/>
                  <a:gd name="connsiteY11" fmla="*/ 838271 h 896083"/>
                  <a:gd name="connsiteX12" fmla="*/ 246607 w 896094"/>
                  <a:gd name="connsiteY12" fmla="*/ 867177 h 896083"/>
                  <a:gd name="connsiteX13" fmla="*/ 188794 w 896094"/>
                  <a:gd name="connsiteY13" fmla="*/ 867177 h 896083"/>
                  <a:gd name="connsiteX14" fmla="*/ 174341 w 896094"/>
                  <a:gd name="connsiteY14" fmla="*/ 881630 h 896083"/>
                  <a:gd name="connsiteX15" fmla="*/ 188794 w 896094"/>
                  <a:gd name="connsiteY15" fmla="*/ 896083 h 896083"/>
                  <a:gd name="connsiteX16" fmla="*/ 709107 w 896094"/>
                  <a:gd name="connsiteY16" fmla="*/ 896083 h 896083"/>
                  <a:gd name="connsiteX17" fmla="*/ 723560 w 896094"/>
                  <a:gd name="connsiteY17" fmla="*/ 881630 h 896083"/>
                  <a:gd name="connsiteX18" fmla="*/ 709107 w 896094"/>
                  <a:gd name="connsiteY18" fmla="*/ 867177 h 896083"/>
                  <a:gd name="connsiteX19" fmla="*/ 651295 w 896094"/>
                  <a:gd name="connsiteY19" fmla="*/ 867177 h 896083"/>
                  <a:gd name="connsiteX20" fmla="*/ 651295 w 896094"/>
                  <a:gd name="connsiteY20" fmla="*/ 838271 h 896083"/>
                  <a:gd name="connsiteX21" fmla="*/ 636842 w 896094"/>
                  <a:gd name="connsiteY21" fmla="*/ 823818 h 896083"/>
                  <a:gd name="connsiteX22" fmla="*/ 577222 w 896094"/>
                  <a:gd name="connsiteY22" fmla="*/ 823818 h 896083"/>
                  <a:gd name="connsiteX23" fmla="*/ 567286 w 896094"/>
                  <a:gd name="connsiteY23" fmla="*/ 766005 h 896083"/>
                  <a:gd name="connsiteX24" fmla="*/ 845509 w 896094"/>
                  <a:gd name="connsiteY24" fmla="*/ 766005 h 896083"/>
                  <a:gd name="connsiteX25" fmla="*/ 896094 w 896094"/>
                  <a:gd name="connsiteY25" fmla="*/ 715419 h 896083"/>
                  <a:gd name="connsiteX26" fmla="*/ 896094 w 896094"/>
                  <a:gd name="connsiteY26" fmla="*/ 180653 h 896083"/>
                  <a:gd name="connsiteX27" fmla="*/ 845509 w 896094"/>
                  <a:gd name="connsiteY27" fmla="*/ 130067 h 896083"/>
                  <a:gd name="connsiteX28" fmla="*/ 448047 w 896094"/>
                  <a:gd name="connsiteY28" fmla="*/ 28895 h 896083"/>
                  <a:gd name="connsiteX29" fmla="*/ 592579 w 896094"/>
                  <a:gd name="connsiteY29" fmla="*/ 173426 h 896083"/>
                  <a:gd name="connsiteX30" fmla="*/ 513990 w 896094"/>
                  <a:gd name="connsiteY30" fmla="*/ 302601 h 896083"/>
                  <a:gd name="connsiteX31" fmla="*/ 505860 w 896094"/>
                  <a:gd name="connsiteY31" fmla="*/ 315248 h 896083"/>
                  <a:gd name="connsiteX32" fmla="*/ 505860 w 896094"/>
                  <a:gd name="connsiteY32" fmla="*/ 361317 h 896083"/>
                  <a:gd name="connsiteX33" fmla="*/ 491407 w 896094"/>
                  <a:gd name="connsiteY33" fmla="*/ 361317 h 896083"/>
                  <a:gd name="connsiteX34" fmla="*/ 491407 w 896094"/>
                  <a:gd name="connsiteY34" fmla="*/ 216786 h 896083"/>
                  <a:gd name="connsiteX35" fmla="*/ 476954 w 896094"/>
                  <a:gd name="connsiteY35" fmla="*/ 202333 h 896083"/>
                  <a:gd name="connsiteX36" fmla="*/ 462500 w 896094"/>
                  <a:gd name="connsiteY36" fmla="*/ 216786 h 896083"/>
                  <a:gd name="connsiteX37" fmla="*/ 462500 w 896094"/>
                  <a:gd name="connsiteY37" fmla="*/ 361317 h 896083"/>
                  <a:gd name="connsiteX38" fmla="*/ 433594 w 896094"/>
                  <a:gd name="connsiteY38" fmla="*/ 361317 h 896083"/>
                  <a:gd name="connsiteX39" fmla="*/ 433594 w 896094"/>
                  <a:gd name="connsiteY39" fmla="*/ 216786 h 896083"/>
                  <a:gd name="connsiteX40" fmla="*/ 419141 w 896094"/>
                  <a:gd name="connsiteY40" fmla="*/ 202333 h 896083"/>
                  <a:gd name="connsiteX41" fmla="*/ 404688 w 896094"/>
                  <a:gd name="connsiteY41" fmla="*/ 216786 h 896083"/>
                  <a:gd name="connsiteX42" fmla="*/ 404688 w 896094"/>
                  <a:gd name="connsiteY42" fmla="*/ 361317 h 896083"/>
                  <a:gd name="connsiteX43" fmla="*/ 390234 w 896094"/>
                  <a:gd name="connsiteY43" fmla="*/ 361317 h 896083"/>
                  <a:gd name="connsiteX44" fmla="*/ 390234 w 896094"/>
                  <a:gd name="connsiteY44" fmla="*/ 315248 h 896083"/>
                  <a:gd name="connsiteX45" fmla="*/ 382105 w 896094"/>
                  <a:gd name="connsiteY45" fmla="*/ 302601 h 896083"/>
                  <a:gd name="connsiteX46" fmla="*/ 318872 w 896094"/>
                  <a:gd name="connsiteY46" fmla="*/ 108387 h 896083"/>
                  <a:gd name="connsiteX47" fmla="*/ 448047 w 896094"/>
                  <a:gd name="connsiteY47" fmla="*/ 28895 h 896083"/>
                  <a:gd name="connsiteX48" fmla="*/ 411914 w 896094"/>
                  <a:gd name="connsiteY48" fmla="*/ 491395 h 896083"/>
                  <a:gd name="connsiteX49" fmla="*/ 390234 w 896094"/>
                  <a:gd name="connsiteY49" fmla="*/ 469716 h 896083"/>
                  <a:gd name="connsiteX50" fmla="*/ 390234 w 896094"/>
                  <a:gd name="connsiteY50" fmla="*/ 433583 h 896083"/>
                  <a:gd name="connsiteX51" fmla="*/ 505860 w 896094"/>
                  <a:gd name="connsiteY51" fmla="*/ 433583 h 896083"/>
                  <a:gd name="connsiteX52" fmla="*/ 505860 w 896094"/>
                  <a:gd name="connsiteY52" fmla="*/ 469716 h 896083"/>
                  <a:gd name="connsiteX53" fmla="*/ 484180 w 896094"/>
                  <a:gd name="connsiteY53" fmla="*/ 491395 h 896083"/>
                  <a:gd name="connsiteX54" fmla="*/ 411914 w 896094"/>
                  <a:gd name="connsiteY54" fmla="*/ 491395 h 896083"/>
                  <a:gd name="connsiteX55" fmla="*/ 361329 w 896094"/>
                  <a:gd name="connsiteY55" fmla="*/ 404676 h 896083"/>
                  <a:gd name="connsiteX56" fmla="*/ 361329 w 896094"/>
                  <a:gd name="connsiteY56" fmla="*/ 390223 h 896083"/>
                  <a:gd name="connsiteX57" fmla="*/ 534766 w 896094"/>
                  <a:gd name="connsiteY57" fmla="*/ 390223 h 896083"/>
                  <a:gd name="connsiteX58" fmla="*/ 534766 w 896094"/>
                  <a:gd name="connsiteY58" fmla="*/ 404676 h 896083"/>
                  <a:gd name="connsiteX59" fmla="*/ 361329 w 896094"/>
                  <a:gd name="connsiteY59" fmla="*/ 404676 h 896083"/>
                  <a:gd name="connsiteX60" fmla="*/ 349585 w 896094"/>
                  <a:gd name="connsiteY60" fmla="*/ 823818 h 896083"/>
                  <a:gd name="connsiteX61" fmla="*/ 359522 w 896094"/>
                  <a:gd name="connsiteY61" fmla="*/ 766005 h 896083"/>
                  <a:gd name="connsiteX62" fmla="*/ 537476 w 896094"/>
                  <a:gd name="connsiteY62" fmla="*/ 766005 h 896083"/>
                  <a:gd name="connsiteX63" fmla="*/ 547413 w 896094"/>
                  <a:gd name="connsiteY63" fmla="*/ 823818 h 896083"/>
                  <a:gd name="connsiteX64" fmla="*/ 349585 w 896094"/>
                  <a:gd name="connsiteY64" fmla="*/ 823818 h 896083"/>
                  <a:gd name="connsiteX65" fmla="*/ 867189 w 896094"/>
                  <a:gd name="connsiteY65" fmla="*/ 715419 h 896083"/>
                  <a:gd name="connsiteX66" fmla="*/ 845509 w 896094"/>
                  <a:gd name="connsiteY66" fmla="*/ 737099 h 896083"/>
                  <a:gd name="connsiteX67" fmla="*/ 50586 w 896094"/>
                  <a:gd name="connsiteY67" fmla="*/ 737099 h 896083"/>
                  <a:gd name="connsiteX68" fmla="*/ 28906 w 896094"/>
                  <a:gd name="connsiteY68" fmla="*/ 715419 h 896083"/>
                  <a:gd name="connsiteX69" fmla="*/ 28906 w 896094"/>
                  <a:gd name="connsiteY69" fmla="*/ 679286 h 896083"/>
                  <a:gd name="connsiteX70" fmla="*/ 867189 w 896094"/>
                  <a:gd name="connsiteY70" fmla="*/ 679286 h 896083"/>
                  <a:gd name="connsiteX71" fmla="*/ 867189 w 896094"/>
                  <a:gd name="connsiteY71" fmla="*/ 715419 h 896083"/>
                  <a:gd name="connsiteX72" fmla="*/ 867189 w 896094"/>
                  <a:gd name="connsiteY72" fmla="*/ 650380 h 896083"/>
                  <a:gd name="connsiteX73" fmla="*/ 28906 w 896094"/>
                  <a:gd name="connsiteY73" fmla="*/ 650380 h 896083"/>
                  <a:gd name="connsiteX74" fmla="*/ 28906 w 896094"/>
                  <a:gd name="connsiteY74" fmla="*/ 180653 h 896083"/>
                  <a:gd name="connsiteX75" fmla="*/ 50586 w 896094"/>
                  <a:gd name="connsiteY75" fmla="*/ 158973 h 896083"/>
                  <a:gd name="connsiteX76" fmla="*/ 275513 w 896094"/>
                  <a:gd name="connsiteY76" fmla="*/ 158973 h 896083"/>
                  <a:gd name="connsiteX77" fmla="*/ 274609 w 896094"/>
                  <a:gd name="connsiteY77" fmla="*/ 173426 h 896083"/>
                  <a:gd name="connsiteX78" fmla="*/ 361329 w 896094"/>
                  <a:gd name="connsiteY78" fmla="*/ 323377 h 896083"/>
                  <a:gd name="connsiteX79" fmla="*/ 361329 w 896094"/>
                  <a:gd name="connsiteY79" fmla="*/ 361317 h 896083"/>
                  <a:gd name="connsiteX80" fmla="*/ 346875 w 896094"/>
                  <a:gd name="connsiteY80" fmla="*/ 361317 h 896083"/>
                  <a:gd name="connsiteX81" fmla="*/ 332422 w 896094"/>
                  <a:gd name="connsiteY81" fmla="*/ 375770 h 896083"/>
                  <a:gd name="connsiteX82" fmla="*/ 332422 w 896094"/>
                  <a:gd name="connsiteY82" fmla="*/ 419130 h 896083"/>
                  <a:gd name="connsiteX83" fmla="*/ 346875 w 896094"/>
                  <a:gd name="connsiteY83" fmla="*/ 433583 h 896083"/>
                  <a:gd name="connsiteX84" fmla="*/ 361329 w 896094"/>
                  <a:gd name="connsiteY84" fmla="*/ 433583 h 896083"/>
                  <a:gd name="connsiteX85" fmla="*/ 361329 w 896094"/>
                  <a:gd name="connsiteY85" fmla="*/ 469716 h 896083"/>
                  <a:gd name="connsiteX86" fmla="*/ 404688 w 896094"/>
                  <a:gd name="connsiteY86" fmla="*/ 519398 h 896083"/>
                  <a:gd name="connsiteX87" fmla="*/ 404688 w 896094"/>
                  <a:gd name="connsiteY87" fmla="*/ 520302 h 896083"/>
                  <a:gd name="connsiteX88" fmla="*/ 448047 w 896094"/>
                  <a:gd name="connsiteY88" fmla="*/ 563661 h 896083"/>
                  <a:gd name="connsiteX89" fmla="*/ 491407 w 896094"/>
                  <a:gd name="connsiteY89" fmla="*/ 520302 h 896083"/>
                  <a:gd name="connsiteX90" fmla="*/ 491407 w 896094"/>
                  <a:gd name="connsiteY90" fmla="*/ 519398 h 896083"/>
                  <a:gd name="connsiteX91" fmla="*/ 534766 w 896094"/>
                  <a:gd name="connsiteY91" fmla="*/ 469716 h 896083"/>
                  <a:gd name="connsiteX92" fmla="*/ 534766 w 896094"/>
                  <a:gd name="connsiteY92" fmla="*/ 433583 h 896083"/>
                  <a:gd name="connsiteX93" fmla="*/ 549219 w 896094"/>
                  <a:gd name="connsiteY93" fmla="*/ 433583 h 896083"/>
                  <a:gd name="connsiteX94" fmla="*/ 563672 w 896094"/>
                  <a:gd name="connsiteY94" fmla="*/ 419130 h 896083"/>
                  <a:gd name="connsiteX95" fmla="*/ 563672 w 896094"/>
                  <a:gd name="connsiteY95" fmla="*/ 375770 h 896083"/>
                  <a:gd name="connsiteX96" fmla="*/ 549219 w 896094"/>
                  <a:gd name="connsiteY96" fmla="*/ 361317 h 896083"/>
                  <a:gd name="connsiteX97" fmla="*/ 534766 w 896094"/>
                  <a:gd name="connsiteY97" fmla="*/ 361317 h 896083"/>
                  <a:gd name="connsiteX98" fmla="*/ 534766 w 896094"/>
                  <a:gd name="connsiteY98" fmla="*/ 323377 h 896083"/>
                  <a:gd name="connsiteX99" fmla="*/ 621485 w 896094"/>
                  <a:gd name="connsiteY99" fmla="*/ 173426 h 896083"/>
                  <a:gd name="connsiteX100" fmla="*/ 620581 w 896094"/>
                  <a:gd name="connsiteY100" fmla="*/ 158973 h 896083"/>
                  <a:gd name="connsiteX101" fmla="*/ 845509 w 896094"/>
                  <a:gd name="connsiteY101" fmla="*/ 158973 h 896083"/>
                  <a:gd name="connsiteX102" fmla="*/ 867189 w 896094"/>
                  <a:gd name="connsiteY102" fmla="*/ 180653 h 896083"/>
                  <a:gd name="connsiteX103" fmla="*/ 867189 w 896094"/>
                  <a:gd name="connsiteY103" fmla="*/ 650380 h 8960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</a:cxnLst>
                <a:rect l="l" t="t" r="r" b="b"/>
                <a:pathLst>
                  <a:path w="896094" h="896083">
                    <a:moveTo>
                      <a:pt x="845509" y="130067"/>
                    </a:moveTo>
                    <a:lnTo>
                      <a:pt x="616065" y="130067"/>
                    </a:lnTo>
                    <a:cubicBezTo>
                      <a:pt x="591676" y="37025"/>
                      <a:pt x="497730" y="-18078"/>
                      <a:pt x="404688" y="5408"/>
                    </a:cubicBezTo>
                    <a:cubicBezTo>
                      <a:pt x="343262" y="20765"/>
                      <a:pt x="296289" y="68641"/>
                      <a:pt x="280030" y="130067"/>
                    </a:cubicBezTo>
                    <a:lnTo>
                      <a:pt x="50586" y="130067"/>
                    </a:lnTo>
                    <a:cubicBezTo>
                      <a:pt x="22583" y="130067"/>
                      <a:pt x="0" y="152650"/>
                      <a:pt x="0" y="180653"/>
                    </a:cubicBezTo>
                    <a:lnTo>
                      <a:pt x="0" y="715419"/>
                    </a:lnTo>
                    <a:cubicBezTo>
                      <a:pt x="0" y="743422"/>
                      <a:pt x="22583" y="766005"/>
                      <a:pt x="50586" y="766005"/>
                    </a:cubicBezTo>
                    <a:lnTo>
                      <a:pt x="330615" y="766005"/>
                    </a:lnTo>
                    <a:lnTo>
                      <a:pt x="320679" y="823818"/>
                    </a:lnTo>
                    <a:lnTo>
                      <a:pt x="261060" y="823818"/>
                    </a:lnTo>
                    <a:cubicBezTo>
                      <a:pt x="252930" y="823818"/>
                      <a:pt x="246607" y="830141"/>
                      <a:pt x="246607" y="838271"/>
                    </a:cubicBezTo>
                    <a:lnTo>
                      <a:pt x="246607" y="867177"/>
                    </a:lnTo>
                    <a:lnTo>
                      <a:pt x="188794" y="867177"/>
                    </a:lnTo>
                    <a:cubicBezTo>
                      <a:pt x="180664" y="867177"/>
                      <a:pt x="174341" y="873500"/>
                      <a:pt x="174341" y="881630"/>
                    </a:cubicBezTo>
                    <a:cubicBezTo>
                      <a:pt x="174341" y="889760"/>
                      <a:pt x="180664" y="896083"/>
                      <a:pt x="188794" y="896083"/>
                    </a:cubicBezTo>
                    <a:lnTo>
                      <a:pt x="709107" y="896083"/>
                    </a:lnTo>
                    <a:cubicBezTo>
                      <a:pt x="717237" y="896083"/>
                      <a:pt x="723560" y="889760"/>
                      <a:pt x="723560" y="881630"/>
                    </a:cubicBezTo>
                    <a:cubicBezTo>
                      <a:pt x="723560" y="873500"/>
                      <a:pt x="717237" y="867177"/>
                      <a:pt x="709107" y="867177"/>
                    </a:cubicBezTo>
                    <a:lnTo>
                      <a:pt x="651295" y="867177"/>
                    </a:lnTo>
                    <a:lnTo>
                      <a:pt x="651295" y="838271"/>
                    </a:lnTo>
                    <a:cubicBezTo>
                      <a:pt x="651295" y="830141"/>
                      <a:pt x="644971" y="823818"/>
                      <a:pt x="636842" y="823818"/>
                    </a:cubicBezTo>
                    <a:lnTo>
                      <a:pt x="577222" y="823818"/>
                    </a:lnTo>
                    <a:lnTo>
                      <a:pt x="567286" y="766005"/>
                    </a:lnTo>
                    <a:lnTo>
                      <a:pt x="845509" y="766005"/>
                    </a:lnTo>
                    <a:cubicBezTo>
                      <a:pt x="873511" y="766005"/>
                      <a:pt x="896094" y="743422"/>
                      <a:pt x="896094" y="715419"/>
                    </a:cubicBezTo>
                    <a:lnTo>
                      <a:pt x="896094" y="180653"/>
                    </a:lnTo>
                    <a:cubicBezTo>
                      <a:pt x="896094" y="152650"/>
                      <a:pt x="873511" y="130067"/>
                      <a:pt x="845509" y="130067"/>
                    </a:cubicBezTo>
                    <a:close/>
                    <a:moveTo>
                      <a:pt x="448047" y="28895"/>
                    </a:moveTo>
                    <a:cubicBezTo>
                      <a:pt x="527539" y="28895"/>
                      <a:pt x="592579" y="93934"/>
                      <a:pt x="592579" y="173426"/>
                    </a:cubicBezTo>
                    <a:cubicBezTo>
                      <a:pt x="592579" y="227625"/>
                      <a:pt x="561866" y="277308"/>
                      <a:pt x="513990" y="302601"/>
                    </a:cubicBezTo>
                    <a:cubicBezTo>
                      <a:pt x="509473" y="305311"/>
                      <a:pt x="505860" y="309828"/>
                      <a:pt x="505860" y="315248"/>
                    </a:cubicBezTo>
                    <a:lnTo>
                      <a:pt x="505860" y="361317"/>
                    </a:lnTo>
                    <a:lnTo>
                      <a:pt x="491407" y="361317"/>
                    </a:lnTo>
                    <a:lnTo>
                      <a:pt x="491407" y="216786"/>
                    </a:lnTo>
                    <a:cubicBezTo>
                      <a:pt x="491407" y="208656"/>
                      <a:pt x="485083" y="202333"/>
                      <a:pt x="476954" y="202333"/>
                    </a:cubicBezTo>
                    <a:cubicBezTo>
                      <a:pt x="468824" y="202333"/>
                      <a:pt x="462500" y="208656"/>
                      <a:pt x="462500" y="216786"/>
                    </a:cubicBezTo>
                    <a:lnTo>
                      <a:pt x="462500" y="361317"/>
                    </a:lnTo>
                    <a:lnTo>
                      <a:pt x="433594" y="361317"/>
                    </a:lnTo>
                    <a:lnTo>
                      <a:pt x="433594" y="216786"/>
                    </a:lnTo>
                    <a:cubicBezTo>
                      <a:pt x="433594" y="208656"/>
                      <a:pt x="427271" y="202333"/>
                      <a:pt x="419141" y="202333"/>
                    </a:cubicBezTo>
                    <a:cubicBezTo>
                      <a:pt x="411011" y="202333"/>
                      <a:pt x="404688" y="208656"/>
                      <a:pt x="404688" y="216786"/>
                    </a:cubicBezTo>
                    <a:lnTo>
                      <a:pt x="404688" y="361317"/>
                    </a:lnTo>
                    <a:lnTo>
                      <a:pt x="390234" y="361317"/>
                    </a:lnTo>
                    <a:lnTo>
                      <a:pt x="390234" y="315248"/>
                    </a:lnTo>
                    <a:cubicBezTo>
                      <a:pt x="390234" y="309828"/>
                      <a:pt x="387525" y="304408"/>
                      <a:pt x="382105" y="302601"/>
                    </a:cubicBezTo>
                    <a:cubicBezTo>
                      <a:pt x="310742" y="266468"/>
                      <a:pt x="282740" y="178846"/>
                      <a:pt x="318872" y="108387"/>
                    </a:cubicBezTo>
                    <a:cubicBezTo>
                      <a:pt x="344165" y="59608"/>
                      <a:pt x="393848" y="28895"/>
                      <a:pt x="448047" y="28895"/>
                    </a:cubicBezTo>
                    <a:close/>
                    <a:moveTo>
                      <a:pt x="411914" y="491395"/>
                    </a:moveTo>
                    <a:cubicBezTo>
                      <a:pt x="400171" y="491395"/>
                      <a:pt x="390234" y="481459"/>
                      <a:pt x="390234" y="469716"/>
                    </a:cubicBezTo>
                    <a:lnTo>
                      <a:pt x="390234" y="433583"/>
                    </a:lnTo>
                    <a:lnTo>
                      <a:pt x="505860" y="433583"/>
                    </a:lnTo>
                    <a:lnTo>
                      <a:pt x="505860" y="469716"/>
                    </a:lnTo>
                    <a:cubicBezTo>
                      <a:pt x="505860" y="481459"/>
                      <a:pt x="495923" y="491395"/>
                      <a:pt x="484180" y="491395"/>
                    </a:cubicBezTo>
                    <a:lnTo>
                      <a:pt x="411914" y="491395"/>
                    </a:lnTo>
                    <a:close/>
                    <a:moveTo>
                      <a:pt x="361329" y="404676"/>
                    </a:moveTo>
                    <a:lnTo>
                      <a:pt x="361329" y="390223"/>
                    </a:lnTo>
                    <a:lnTo>
                      <a:pt x="534766" y="390223"/>
                    </a:lnTo>
                    <a:lnTo>
                      <a:pt x="534766" y="404676"/>
                    </a:lnTo>
                    <a:lnTo>
                      <a:pt x="361329" y="404676"/>
                    </a:lnTo>
                    <a:close/>
                    <a:moveTo>
                      <a:pt x="349585" y="823818"/>
                    </a:moveTo>
                    <a:lnTo>
                      <a:pt x="359522" y="766005"/>
                    </a:lnTo>
                    <a:lnTo>
                      <a:pt x="537476" y="766005"/>
                    </a:lnTo>
                    <a:lnTo>
                      <a:pt x="547413" y="823818"/>
                    </a:lnTo>
                    <a:lnTo>
                      <a:pt x="349585" y="823818"/>
                    </a:lnTo>
                    <a:close/>
                    <a:moveTo>
                      <a:pt x="867189" y="715419"/>
                    </a:moveTo>
                    <a:cubicBezTo>
                      <a:pt x="867189" y="727162"/>
                      <a:pt x="857252" y="737099"/>
                      <a:pt x="845509" y="737099"/>
                    </a:cubicBezTo>
                    <a:lnTo>
                      <a:pt x="50586" y="737099"/>
                    </a:lnTo>
                    <a:cubicBezTo>
                      <a:pt x="38843" y="737099"/>
                      <a:pt x="28906" y="727162"/>
                      <a:pt x="28906" y="715419"/>
                    </a:cubicBezTo>
                    <a:lnTo>
                      <a:pt x="28906" y="679286"/>
                    </a:lnTo>
                    <a:lnTo>
                      <a:pt x="867189" y="679286"/>
                    </a:lnTo>
                    <a:lnTo>
                      <a:pt x="867189" y="715419"/>
                    </a:lnTo>
                    <a:close/>
                    <a:moveTo>
                      <a:pt x="867189" y="650380"/>
                    </a:moveTo>
                    <a:lnTo>
                      <a:pt x="28906" y="650380"/>
                    </a:lnTo>
                    <a:lnTo>
                      <a:pt x="28906" y="180653"/>
                    </a:lnTo>
                    <a:cubicBezTo>
                      <a:pt x="28906" y="168910"/>
                      <a:pt x="38843" y="158973"/>
                      <a:pt x="50586" y="158973"/>
                    </a:cubicBezTo>
                    <a:lnTo>
                      <a:pt x="275513" y="158973"/>
                    </a:lnTo>
                    <a:cubicBezTo>
                      <a:pt x="275513" y="163490"/>
                      <a:pt x="274609" y="168910"/>
                      <a:pt x="274609" y="173426"/>
                    </a:cubicBezTo>
                    <a:cubicBezTo>
                      <a:pt x="274609" y="235756"/>
                      <a:pt x="307129" y="292665"/>
                      <a:pt x="361329" y="323377"/>
                    </a:cubicBezTo>
                    <a:lnTo>
                      <a:pt x="361329" y="361317"/>
                    </a:lnTo>
                    <a:lnTo>
                      <a:pt x="346875" y="361317"/>
                    </a:lnTo>
                    <a:cubicBezTo>
                      <a:pt x="338746" y="361317"/>
                      <a:pt x="332422" y="367640"/>
                      <a:pt x="332422" y="375770"/>
                    </a:cubicBezTo>
                    <a:lnTo>
                      <a:pt x="332422" y="419130"/>
                    </a:lnTo>
                    <a:cubicBezTo>
                      <a:pt x="332422" y="427259"/>
                      <a:pt x="338746" y="433583"/>
                      <a:pt x="346875" y="433583"/>
                    </a:cubicBezTo>
                    <a:lnTo>
                      <a:pt x="361329" y="433583"/>
                    </a:lnTo>
                    <a:lnTo>
                      <a:pt x="361329" y="469716"/>
                    </a:lnTo>
                    <a:cubicBezTo>
                      <a:pt x="361329" y="495008"/>
                      <a:pt x="379395" y="515785"/>
                      <a:pt x="404688" y="519398"/>
                    </a:cubicBezTo>
                    <a:lnTo>
                      <a:pt x="404688" y="520302"/>
                    </a:lnTo>
                    <a:cubicBezTo>
                      <a:pt x="404688" y="544691"/>
                      <a:pt x="423657" y="563661"/>
                      <a:pt x="448047" y="563661"/>
                    </a:cubicBezTo>
                    <a:cubicBezTo>
                      <a:pt x="472437" y="563661"/>
                      <a:pt x="491407" y="544691"/>
                      <a:pt x="491407" y="520302"/>
                    </a:cubicBezTo>
                    <a:lnTo>
                      <a:pt x="491407" y="519398"/>
                    </a:lnTo>
                    <a:cubicBezTo>
                      <a:pt x="516699" y="515785"/>
                      <a:pt x="534766" y="494105"/>
                      <a:pt x="534766" y="469716"/>
                    </a:cubicBezTo>
                    <a:lnTo>
                      <a:pt x="534766" y="433583"/>
                    </a:lnTo>
                    <a:lnTo>
                      <a:pt x="549219" y="433583"/>
                    </a:lnTo>
                    <a:cubicBezTo>
                      <a:pt x="557349" y="433583"/>
                      <a:pt x="563672" y="427259"/>
                      <a:pt x="563672" y="419130"/>
                    </a:cubicBezTo>
                    <a:lnTo>
                      <a:pt x="563672" y="375770"/>
                    </a:lnTo>
                    <a:cubicBezTo>
                      <a:pt x="563672" y="367640"/>
                      <a:pt x="557349" y="361317"/>
                      <a:pt x="549219" y="361317"/>
                    </a:cubicBezTo>
                    <a:lnTo>
                      <a:pt x="534766" y="361317"/>
                    </a:lnTo>
                    <a:lnTo>
                      <a:pt x="534766" y="323377"/>
                    </a:lnTo>
                    <a:cubicBezTo>
                      <a:pt x="588965" y="292665"/>
                      <a:pt x="621485" y="234852"/>
                      <a:pt x="621485" y="173426"/>
                    </a:cubicBezTo>
                    <a:cubicBezTo>
                      <a:pt x="621485" y="168910"/>
                      <a:pt x="621485" y="163490"/>
                      <a:pt x="620581" y="158973"/>
                    </a:cubicBezTo>
                    <a:lnTo>
                      <a:pt x="845509" y="158973"/>
                    </a:lnTo>
                    <a:cubicBezTo>
                      <a:pt x="857252" y="158973"/>
                      <a:pt x="867189" y="168910"/>
                      <a:pt x="867189" y="180653"/>
                    </a:cubicBezTo>
                    <a:lnTo>
                      <a:pt x="867189" y="650380"/>
                    </a:lnTo>
                    <a:close/>
                  </a:path>
                </a:pathLst>
              </a:custGeom>
              <a:solidFill>
                <a:srgbClr val="F79E6D"/>
              </a:solidFill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5" name="Freeform 52">
                <a:extLst>
                  <a:ext uri="{FF2B5EF4-FFF2-40B4-BE49-F238E27FC236}">
                    <a16:creationId xmlns:a16="http://schemas.microsoft.com/office/drawing/2014/main" id="{9B1D2E7E-C362-5BD6-F4B1-83AC4F6F50D3}"/>
                  </a:ext>
                </a:extLst>
              </p:cNvPr>
              <p:cNvSpPr/>
              <p:nvPr/>
            </p:nvSpPr>
            <p:spPr>
              <a:xfrm>
                <a:off x="10445420" y="1482197"/>
                <a:ext cx="115625" cy="28906"/>
              </a:xfrm>
              <a:custGeom>
                <a:avLst/>
                <a:gdLst>
                  <a:gd name="connsiteX0" fmla="*/ 101172 w 115625"/>
                  <a:gd name="connsiteY0" fmla="*/ 0 h 28906"/>
                  <a:gd name="connsiteX1" fmla="*/ 14453 w 115625"/>
                  <a:gd name="connsiteY1" fmla="*/ 0 h 28906"/>
                  <a:gd name="connsiteX2" fmla="*/ 0 w 115625"/>
                  <a:gd name="connsiteY2" fmla="*/ 14453 h 28906"/>
                  <a:gd name="connsiteX3" fmla="*/ 14453 w 115625"/>
                  <a:gd name="connsiteY3" fmla="*/ 28906 h 28906"/>
                  <a:gd name="connsiteX4" fmla="*/ 101172 w 115625"/>
                  <a:gd name="connsiteY4" fmla="*/ 28906 h 28906"/>
                  <a:gd name="connsiteX5" fmla="*/ 115625 w 115625"/>
                  <a:gd name="connsiteY5" fmla="*/ 14453 h 28906"/>
                  <a:gd name="connsiteX6" fmla="*/ 101172 w 115625"/>
                  <a:gd name="connsiteY6" fmla="*/ 0 h 28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5625" h="28906">
                    <a:moveTo>
                      <a:pt x="101172" y="0"/>
                    </a:moveTo>
                    <a:lnTo>
                      <a:pt x="14453" y="0"/>
                    </a:lnTo>
                    <a:cubicBezTo>
                      <a:pt x="6323" y="0"/>
                      <a:pt x="0" y="6323"/>
                      <a:pt x="0" y="14453"/>
                    </a:cubicBezTo>
                    <a:cubicBezTo>
                      <a:pt x="0" y="22583"/>
                      <a:pt x="6323" y="28906"/>
                      <a:pt x="14453" y="28906"/>
                    </a:cubicBezTo>
                    <a:lnTo>
                      <a:pt x="101172" y="28906"/>
                    </a:lnTo>
                    <a:cubicBezTo>
                      <a:pt x="109302" y="28906"/>
                      <a:pt x="115625" y="22583"/>
                      <a:pt x="115625" y="14453"/>
                    </a:cubicBezTo>
                    <a:cubicBezTo>
                      <a:pt x="115625" y="6323"/>
                      <a:pt x="109302" y="0"/>
                      <a:pt x="101172" y="0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6" name="Freeform 53">
                <a:extLst>
                  <a:ext uri="{FF2B5EF4-FFF2-40B4-BE49-F238E27FC236}">
                    <a16:creationId xmlns:a16="http://schemas.microsoft.com/office/drawing/2014/main" id="{CA76ED67-6035-CF50-B333-603D26708D57}"/>
                  </a:ext>
                </a:extLst>
              </p:cNvPr>
              <p:cNvSpPr/>
              <p:nvPr/>
            </p:nvSpPr>
            <p:spPr>
              <a:xfrm>
                <a:off x="10575499" y="1482197"/>
                <a:ext cx="43359" cy="28906"/>
              </a:xfrm>
              <a:custGeom>
                <a:avLst/>
                <a:gdLst>
                  <a:gd name="connsiteX0" fmla="*/ 28906 w 43359"/>
                  <a:gd name="connsiteY0" fmla="*/ 0 h 28906"/>
                  <a:gd name="connsiteX1" fmla="*/ 14453 w 43359"/>
                  <a:gd name="connsiteY1" fmla="*/ 0 h 28906"/>
                  <a:gd name="connsiteX2" fmla="*/ 0 w 43359"/>
                  <a:gd name="connsiteY2" fmla="*/ 14453 h 28906"/>
                  <a:gd name="connsiteX3" fmla="*/ 14453 w 43359"/>
                  <a:gd name="connsiteY3" fmla="*/ 28906 h 28906"/>
                  <a:gd name="connsiteX4" fmla="*/ 28906 w 43359"/>
                  <a:gd name="connsiteY4" fmla="*/ 28906 h 28906"/>
                  <a:gd name="connsiteX5" fmla="*/ 43359 w 43359"/>
                  <a:gd name="connsiteY5" fmla="*/ 14453 h 28906"/>
                  <a:gd name="connsiteX6" fmla="*/ 28906 w 43359"/>
                  <a:gd name="connsiteY6" fmla="*/ 0 h 28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3359" h="28906">
                    <a:moveTo>
                      <a:pt x="28906" y="0"/>
                    </a:moveTo>
                    <a:lnTo>
                      <a:pt x="14453" y="0"/>
                    </a:lnTo>
                    <a:cubicBezTo>
                      <a:pt x="6323" y="0"/>
                      <a:pt x="0" y="6323"/>
                      <a:pt x="0" y="14453"/>
                    </a:cubicBezTo>
                    <a:cubicBezTo>
                      <a:pt x="0" y="22583"/>
                      <a:pt x="6323" y="28906"/>
                      <a:pt x="14453" y="28906"/>
                    </a:cubicBezTo>
                    <a:lnTo>
                      <a:pt x="28906" y="28906"/>
                    </a:lnTo>
                    <a:cubicBezTo>
                      <a:pt x="37036" y="28906"/>
                      <a:pt x="43359" y="22583"/>
                      <a:pt x="43359" y="14453"/>
                    </a:cubicBezTo>
                    <a:cubicBezTo>
                      <a:pt x="43359" y="6323"/>
                      <a:pt x="37036" y="0"/>
                      <a:pt x="28906" y="0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7" name="Freeform 54">
                <a:extLst>
                  <a:ext uri="{FF2B5EF4-FFF2-40B4-BE49-F238E27FC236}">
                    <a16:creationId xmlns:a16="http://schemas.microsoft.com/office/drawing/2014/main" id="{461179C6-4C2E-E1BB-2A6B-9303CE8080A5}"/>
                  </a:ext>
                </a:extLst>
              </p:cNvPr>
              <p:cNvSpPr/>
              <p:nvPr/>
            </p:nvSpPr>
            <p:spPr>
              <a:xfrm>
                <a:off x="10763390" y="947432"/>
                <a:ext cx="144531" cy="28905"/>
              </a:xfrm>
              <a:custGeom>
                <a:avLst/>
                <a:gdLst>
                  <a:gd name="connsiteX0" fmla="*/ 14453 w 144531"/>
                  <a:gd name="connsiteY0" fmla="*/ 28906 h 28905"/>
                  <a:gd name="connsiteX1" fmla="*/ 130079 w 144531"/>
                  <a:gd name="connsiteY1" fmla="*/ 28906 h 28905"/>
                  <a:gd name="connsiteX2" fmla="*/ 144531 w 144531"/>
                  <a:gd name="connsiteY2" fmla="*/ 14453 h 28905"/>
                  <a:gd name="connsiteX3" fmla="*/ 130079 w 144531"/>
                  <a:gd name="connsiteY3" fmla="*/ 0 h 28905"/>
                  <a:gd name="connsiteX4" fmla="*/ 14453 w 144531"/>
                  <a:gd name="connsiteY4" fmla="*/ 0 h 28905"/>
                  <a:gd name="connsiteX5" fmla="*/ 0 w 144531"/>
                  <a:gd name="connsiteY5" fmla="*/ 14453 h 28905"/>
                  <a:gd name="connsiteX6" fmla="*/ 14453 w 144531"/>
                  <a:gd name="connsiteY6" fmla="*/ 28906 h 289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4531" h="28905">
                    <a:moveTo>
                      <a:pt x="14453" y="28906"/>
                    </a:moveTo>
                    <a:lnTo>
                      <a:pt x="130079" y="28906"/>
                    </a:lnTo>
                    <a:cubicBezTo>
                      <a:pt x="138208" y="28906"/>
                      <a:pt x="144531" y="22583"/>
                      <a:pt x="144531" y="14453"/>
                    </a:cubicBezTo>
                    <a:cubicBezTo>
                      <a:pt x="144531" y="6323"/>
                      <a:pt x="138208" y="0"/>
                      <a:pt x="130079" y="0"/>
                    </a:cubicBezTo>
                    <a:lnTo>
                      <a:pt x="14453" y="0"/>
                    </a:lnTo>
                    <a:cubicBezTo>
                      <a:pt x="6323" y="0"/>
                      <a:pt x="0" y="6323"/>
                      <a:pt x="0" y="14453"/>
                    </a:cubicBezTo>
                    <a:cubicBezTo>
                      <a:pt x="0" y="22583"/>
                      <a:pt x="7226" y="28906"/>
                      <a:pt x="14453" y="28906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CD3FE852-8DEC-4C38-44D0-A13DEEEEF462}"/>
              </a:ext>
            </a:extLst>
          </p:cNvPr>
          <p:cNvSpPr txBox="1"/>
          <p:nvPr/>
        </p:nvSpPr>
        <p:spPr>
          <a:xfrm>
            <a:off x="584025" y="7670619"/>
            <a:ext cx="106152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spcAft>
                <a:spcPts val="1200"/>
              </a:spcAft>
              <a:buClr>
                <a:srgbClr val="EEA821"/>
              </a:buClr>
            </a:pPr>
            <a:r>
              <a:rPr lang="en-GB" sz="1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Website</a:t>
            </a:r>
            <a:r>
              <a:rPr lang="en-GB" sz="1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​</a:t>
            </a:r>
            <a:endParaRPr lang="en-GB" sz="1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2" name="Freeform 189">
            <a:extLst>
              <a:ext uri="{FF2B5EF4-FFF2-40B4-BE49-F238E27FC236}">
                <a16:creationId xmlns:a16="http://schemas.microsoft.com/office/drawing/2014/main" id="{A0554567-CCFE-C804-CCD1-84A61BE02AE3}"/>
              </a:ext>
            </a:extLst>
          </p:cNvPr>
          <p:cNvSpPr>
            <a:spLocks/>
          </p:cNvSpPr>
          <p:nvPr/>
        </p:nvSpPr>
        <p:spPr bwMode="auto">
          <a:xfrm>
            <a:off x="641086" y="1097707"/>
            <a:ext cx="565414" cy="819382"/>
          </a:xfrm>
          <a:custGeom>
            <a:avLst/>
            <a:gdLst>
              <a:gd name="T0" fmla="*/ 84 w 178"/>
              <a:gd name="T1" fmla="*/ 3 h 278"/>
              <a:gd name="T2" fmla="*/ 97 w 178"/>
              <a:gd name="T3" fmla="*/ 2 h 278"/>
              <a:gd name="T4" fmla="*/ 107 w 178"/>
              <a:gd name="T5" fmla="*/ 5 h 278"/>
              <a:gd name="T6" fmla="*/ 102 w 178"/>
              <a:gd name="T7" fmla="*/ 16 h 278"/>
              <a:gd name="T8" fmla="*/ 113 w 178"/>
              <a:gd name="T9" fmla="*/ 16 h 278"/>
              <a:gd name="T10" fmla="*/ 119 w 178"/>
              <a:gd name="T11" fmla="*/ 18 h 278"/>
              <a:gd name="T12" fmla="*/ 126 w 178"/>
              <a:gd name="T13" fmla="*/ 24 h 278"/>
              <a:gd name="T14" fmla="*/ 134 w 178"/>
              <a:gd name="T15" fmla="*/ 25 h 278"/>
              <a:gd name="T16" fmla="*/ 145 w 178"/>
              <a:gd name="T17" fmla="*/ 19 h 278"/>
              <a:gd name="T18" fmla="*/ 154 w 178"/>
              <a:gd name="T19" fmla="*/ 24 h 278"/>
              <a:gd name="T20" fmla="*/ 164 w 178"/>
              <a:gd name="T21" fmla="*/ 27 h 278"/>
              <a:gd name="T22" fmla="*/ 167 w 178"/>
              <a:gd name="T23" fmla="*/ 34 h 278"/>
              <a:gd name="T24" fmla="*/ 165 w 178"/>
              <a:gd name="T25" fmla="*/ 42 h 278"/>
              <a:gd name="T26" fmla="*/ 178 w 178"/>
              <a:gd name="T27" fmla="*/ 50 h 278"/>
              <a:gd name="T28" fmla="*/ 168 w 178"/>
              <a:gd name="T29" fmla="*/ 59 h 278"/>
              <a:gd name="T30" fmla="*/ 156 w 178"/>
              <a:gd name="T31" fmla="*/ 65 h 278"/>
              <a:gd name="T32" fmla="*/ 144 w 178"/>
              <a:gd name="T33" fmla="*/ 74 h 278"/>
              <a:gd name="T34" fmla="*/ 142 w 178"/>
              <a:gd name="T35" fmla="*/ 81 h 278"/>
              <a:gd name="T36" fmla="*/ 141 w 178"/>
              <a:gd name="T37" fmla="*/ 92 h 278"/>
              <a:gd name="T38" fmla="*/ 137 w 178"/>
              <a:gd name="T39" fmla="*/ 103 h 278"/>
              <a:gd name="T40" fmla="*/ 135 w 178"/>
              <a:gd name="T41" fmla="*/ 112 h 278"/>
              <a:gd name="T42" fmla="*/ 126 w 178"/>
              <a:gd name="T43" fmla="*/ 117 h 278"/>
              <a:gd name="T44" fmla="*/ 130 w 178"/>
              <a:gd name="T45" fmla="*/ 128 h 278"/>
              <a:gd name="T46" fmla="*/ 123 w 178"/>
              <a:gd name="T47" fmla="*/ 137 h 278"/>
              <a:gd name="T48" fmla="*/ 120 w 178"/>
              <a:gd name="T49" fmla="*/ 144 h 278"/>
              <a:gd name="T50" fmla="*/ 111 w 178"/>
              <a:gd name="T51" fmla="*/ 143 h 278"/>
              <a:gd name="T52" fmla="*/ 102 w 178"/>
              <a:gd name="T53" fmla="*/ 141 h 278"/>
              <a:gd name="T54" fmla="*/ 102 w 178"/>
              <a:gd name="T55" fmla="*/ 149 h 278"/>
              <a:gd name="T56" fmla="*/ 103 w 178"/>
              <a:gd name="T57" fmla="*/ 157 h 278"/>
              <a:gd name="T58" fmla="*/ 104 w 178"/>
              <a:gd name="T59" fmla="*/ 166 h 278"/>
              <a:gd name="T60" fmla="*/ 107 w 178"/>
              <a:gd name="T61" fmla="*/ 174 h 278"/>
              <a:gd name="T62" fmla="*/ 114 w 178"/>
              <a:gd name="T63" fmla="*/ 180 h 278"/>
              <a:gd name="T64" fmla="*/ 106 w 178"/>
              <a:gd name="T65" fmla="*/ 189 h 278"/>
              <a:gd name="T66" fmla="*/ 96 w 178"/>
              <a:gd name="T67" fmla="*/ 196 h 278"/>
              <a:gd name="T68" fmla="*/ 93 w 178"/>
              <a:gd name="T69" fmla="*/ 205 h 278"/>
              <a:gd name="T70" fmla="*/ 94 w 178"/>
              <a:gd name="T71" fmla="*/ 214 h 278"/>
              <a:gd name="T72" fmla="*/ 100 w 178"/>
              <a:gd name="T73" fmla="*/ 224 h 278"/>
              <a:gd name="T74" fmla="*/ 100 w 178"/>
              <a:gd name="T75" fmla="*/ 233 h 278"/>
              <a:gd name="T76" fmla="*/ 91 w 178"/>
              <a:gd name="T77" fmla="*/ 233 h 278"/>
              <a:gd name="T78" fmla="*/ 80 w 178"/>
              <a:gd name="T79" fmla="*/ 243 h 278"/>
              <a:gd name="T80" fmla="*/ 71 w 178"/>
              <a:gd name="T81" fmla="*/ 254 h 278"/>
              <a:gd name="T82" fmla="*/ 71 w 178"/>
              <a:gd name="T83" fmla="*/ 268 h 278"/>
              <a:gd name="T84" fmla="*/ 62 w 178"/>
              <a:gd name="T85" fmla="*/ 275 h 278"/>
              <a:gd name="T86" fmla="*/ 40 w 178"/>
              <a:gd name="T87" fmla="*/ 274 h 278"/>
              <a:gd name="T88" fmla="*/ 26 w 178"/>
              <a:gd name="T89" fmla="*/ 268 h 278"/>
              <a:gd name="T90" fmla="*/ 11 w 178"/>
              <a:gd name="T91" fmla="*/ 265 h 278"/>
              <a:gd name="T92" fmla="*/ 4 w 178"/>
              <a:gd name="T93" fmla="*/ 261 h 278"/>
              <a:gd name="T94" fmla="*/ 14 w 178"/>
              <a:gd name="T95" fmla="*/ 247 h 278"/>
              <a:gd name="T96" fmla="*/ 21 w 178"/>
              <a:gd name="T97" fmla="*/ 225 h 278"/>
              <a:gd name="T98" fmla="*/ 28 w 178"/>
              <a:gd name="T99" fmla="*/ 199 h 278"/>
              <a:gd name="T100" fmla="*/ 25 w 178"/>
              <a:gd name="T101" fmla="*/ 188 h 278"/>
              <a:gd name="T102" fmla="*/ 11 w 178"/>
              <a:gd name="T103" fmla="*/ 188 h 278"/>
              <a:gd name="T104" fmla="*/ 14 w 178"/>
              <a:gd name="T105" fmla="*/ 174 h 278"/>
              <a:gd name="T106" fmla="*/ 4 w 178"/>
              <a:gd name="T107" fmla="*/ 171 h 278"/>
              <a:gd name="T108" fmla="*/ 11 w 178"/>
              <a:gd name="T109" fmla="*/ 157 h 278"/>
              <a:gd name="T110" fmla="*/ 18 w 178"/>
              <a:gd name="T111" fmla="*/ 143 h 278"/>
              <a:gd name="T112" fmla="*/ 22 w 178"/>
              <a:gd name="T113" fmla="*/ 135 h 278"/>
              <a:gd name="T114" fmla="*/ 32 w 178"/>
              <a:gd name="T115" fmla="*/ 129 h 278"/>
              <a:gd name="T116" fmla="*/ 49 w 178"/>
              <a:gd name="T117" fmla="*/ 98 h 278"/>
              <a:gd name="T118" fmla="*/ 71 w 178"/>
              <a:gd name="T119" fmla="*/ 55 h 278"/>
              <a:gd name="T120" fmla="*/ 70 w 178"/>
              <a:gd name="T121" fmla="*/ 32 h 278"/>
              <a:gd name="T122" fmla="*/ 72 w 178"/>
              <a:gd name="T123" fmla="*/ 19 h 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78" h="278">
                <a:moveTo>
                  <a:pt x="74" y="9"/>
                </a:moveTo>
                <a:cubicBezTo>
                  <a:pt x="74" y="9"/>
                  <a:pt x="78" y="6"/>
                  <a:pt x="78" y="6"/>
                </a:cubicBezTo>
                <a:cubicBezTo>
                  <a:pt x="78" y="6"/>
                  <a:pt x="79" y="5"/>
                  <a:pt x="79" y="5"/>
                </a:cubicBezTo>
                <a:cubicBezTo>
                  <a:pt x="80" y="5"/>
                  <a:pt x="81" y="5"/>
                  <a:pt x="82" y="5"/>
                </a:cubicBezTo>
                <a:cubicBezTo>
                  <a:pt x="82" y="5"/>
                  <a:pt x="83" y="4"/>
                  <a:pt x="83" y="4"/>
                </a:cubicBezTo>
                <a:cubicBezTo>
                  <a:pt x="84" y="3"/>
                  <a:pt x="84" y="3"/>
                  <a:pt x="84" y="3"/>
                </a:cubicBezTo>
                <a:cubicBezTo>
                  <a:pt x="86" y="2"/>
                  <a:pt x="86" y="2"/>
                  <a:pt x="86" y="2"/>
                </a:cubicBezTo>
                <a:cubicBezTo>
                  <a:pt x="88" y="2"/>
                  <a:pt x="88" y="2"/>
                  <a:pt x="88" y="2"/>
                </a:cubicBezTo>
                <a:cubicBezTo>
                  <a:pt x="88" y="2"/>
                  <a:pt x="89" y="2"/>
                  <a:pt x="89" y="2"/>
                </a:cubicBezTo>
                <a:cubicBezTo>
                  <a:pt x="89" y="2"/>
                  <a:pt x="93" y="1"/>
                  <a:pt x="93" y="1"/>
                </a:cubicBezTo>
                <a:cubicBezTo>
                  <a:pt x="93" y="1"/>
                  <a:pt x="94" y="2"/>
                  <a:pt x="95" y="2"/>
                </a:cubicBezTo>
                <a:cubicBezTo>
                  <a:pt x="95" y="2"/>
                  <a:pt x="97" y="2"/>
                  <a:pt x="97" y="2"/>
                </a:cubicBezTo>
                <a:cubicBezTo>
                  <a:pt x="98" y="2"/>
                  <a:pt x="100" y="1"/>
                  <a:pt x="100" y="1"/>
                </a:cubicBezTo>
                <a:cubicBezTo>
                  <a:pt x="104" y="0"/>
                  <a:pt x="104" y="0"/>
                  <a:pt x="104" y="0"/>
                </a:cubicBezTo>
                <a:cubicBezTo>
                  <a:pt x="105" y="2"/>
                  <a:pt x="105" y="2"/>
                  <a:pt x="105" y="2"/>
                </a:cubicBezTo>
                <a:cubicBezTo>
                  <a:pt x="105" y="2"/>
                  <a:pt x="105" y="4"/>
                  <a:pt x="105" y="4"/>
                </a:cubicBezTo>
                <a:cubicBezTo>
                  <a:pt x="105" y="4"/>
                  <a:pt x="105" y="5"/>
                  <a:pt x="106" y="5"/>
                </a:cubicBezTo>
                <a:cubicBezTo>
                  <a:pt x="107" y="5"/>
                  <a:pt x="107" y="5"/>
                  <a:pt x="107" y="5"/>
                </a:cubicBezTo>
                <a:cubicBezTo>
                  <a:pt x="107" y="6"/>
                  <a:pt x="107" y="9"/>
                  <a:pt x="107" y="9"/>
                </a:cubicBezTo>
                <a:cubicBezTo>
                  <a:pt x="104" y="10"/>
                  <a:pt x="104" y="10"/>
                  <a:pt x="104" y="10"/>
                </a:cubicBezTo>
                <a:cubicBezTo>
                  <a:pt x="104" y="10"/>
                  <a:pt x="103" y="10"/>
                  <a:pt x="103" y="11"/>
                </a:cubicBezTo>
                <a:cubicBezTo>
                  <a:pt x="103" y="11"/>
                  <a:pt x="101" y="12"/>
                  <a:pt x="101" y="12"/>
                </a:cubicBezTo>
                <a:cubicBezTo>
                  <a:pt x="101" y="13"/>
                  <a:pt x="100" y="13"/>
                  <a:pt x="101" y="14"/>
                </a:cubicBezTo>
                <a:cubicBezTo>
                  <a:pt x="101" y="15"/>
                  <a:pt x="102" y="16"/>
                  <a:pt x="102" y="16"/>
                </a:cubicBezTo>
                <a:cubicBezTo>
                  <a:pt x="102" y="18"/>
                  <a:pt x="102" y="18"/>
                  <a:pt x="102" y="18"/>
                </a:cubicBezTo>
                <a:cubicBezTo>
                  <a:pt x="102" y="18"/>
                  <a:pt x="102" y="19"/>
                  <a:pt x="103" y="19"/>
                </a:cubicBezTo>
                <a:cubicBezTo>
                  <a:pt x="103" y="20"/>
                  <a:pt x="104" y="19"/>
                  <a:pt x="105" y="19"/>
                </a:cubicBezTo>
                <a:cubicBezTo>
                  <a:pt x="107" y="19"/>
                  <a:pt x="108" y="18"/>
                  <a:pt x="109" y="18"/>
                </a:cubicBezTo>
                <a:cubicBezTo>
                  <a:pt x="109" y="18"/>
                  <a:pt x="110" y="18"/>
                  <a:pt x="110" y="18"/>
                </a:cubicBezTo>
                <a:cubicBezTo>
                  <a:pt x="111" y="17"/>
                  <a:pt x="113" y="16"/>
                  <a:pt x="113" y="16"/>
                </a:cubicBezTo>
                <a:cubicBezTo>
                  <a:pt x="113" y="16"/>
                  <a:pt x="113" y="14"/>
                  <a:pt x="114" y="15"/>
                </a:cubicBezTo>
                <a:cubicBezTo>
                  <a:pt x="114" y="15"/>
                  <a:pt x="114" y="17"/>
                  <a:pt x="114" y="17"/>
                </a:cubicBezTo>
                <a:cubicBezTo>
                  <a:pt x="114" y="17"/>
                  <a:pt x="113" y="19"/>
                  <a:pt x="113" y="19"/>
                </a:cubicBezTo>
                <a:cubicBezTo>
                  <a:pt x="114" y="20"/>
                  <a:pt x="115" y="19"/>
                  <a:pt x="115" y="19"/>
                </a:cubicBezTo>
                <a:cubicBezTo>
                  <a:pt x="116" y="18"/>
                  <a:pt x="117" y="18"/>
                  <a:pt x="117" y="18"/>
                </a:cubicBezTo>
                <a:cubicBezTo>
                  <a:pt x="119" y="18"/>
                  <a:pt x="119" y="18"/>
                  <a:pt x="119" y="18"/>
                </a:cubicBezTo>
                <a:cubicBezTo>
                  <a:pt x="119" y="18"/>
                  <a:pt x="121" y="18"/>
                  <a:pt x="121" y="18"/>
                </a:cubicBezTo>
                <a:cubicBezTo>
                  <a:pt x="121" y="18"/>
                  <a:pt x="122" y="19"/>
                  <a:pt x="123" y="19"/>
                </a:cubicBezTo>
                <a:cubicBezTo>
                  <a:pt x="123" y="20"/>
                  <a:pt x="126" y="21"/>
                  <a:pt x="126" y="21"/>
                </a:cubicBezTo>
                <a:cubicBezTo>
                  <a:pt x="125" y="23"/>
                  <a:pt x="125" y="23"/>
                  <a:pt x="125" y="23"/>
                </a:cubicBezTo>
                <a:cubicBezTo>
                  <a:pt x="125" y="23"/>
                  <a:pt x="124" y="25"/>
                  <a:pt x="125" y="25"/>
                </a:cubicBezTo>
                <a:cubicBezTo>
                  <a:pt x="125" y="25"/>
                  <a:pt x="126" y="24"/>
                  <a:pt x="126" y="24"/>
                </a:cubicBezTo>
                <a:cubicBezTo>
                  <a:pt x="127" y="24"/>
                  <a:pt x="128" y="23"/>
                  <a:pt x="128" y="23"/>
                </a:cubicBezTo>
                <a:cubicBezTo>
                  <a:pt x="128" y="23"/>
                  <a:pt x="128" y="22"/>
                  <a:pt x="128" y="22"/>
                </a:cubicBezTo>
                <a:cubicBezTo>
                  <a:pt x="128" y="23"/>
                  <a:pt x="130" y="24"/>
                  <a:pt x="130" y="24"/>
                </a:cubicBezTo>
                <a:cubicBezTo>
                  <a:pt x="130" y="24"/>
                  <a:pt x="131" y="26"/>
                  <a:pt x="131" y="26"/>
                </a:cubicBezTo>
                <a:cubicBezTo>
                  <a:pt x="131" y="26"/>
                  <a:pt x="133" y="25"/>
                  <a:pt x="133" y="25"/>
                </a:cubicBezTo>
                <a:cubicBezTo>
                  <a:pt x="133" y="25"/>
                  <a:pt x="133" y="25"/>
                  <a:pt x="134" y="25"/>
                </a:cubicBezTo>
                <a:cubicBezTo>
                  <a:pt x="135" y="25"/>
                  <a:pt x="135" y="25"/>
                  <a:pt x="135" y="25"/>
                </a:cubicBezTo>
                <a:cubicBezTo>
                  <a:pt x="136" y="26"/>
                  <a:pt x="139" y="26"/>
                  <a:pt x="139" y="26"/>
                </a:cubicBezTo>
                <a:cubicBezTo>
                  <a:pt x="142" y="24"/>
                  <a:pt x="142" y="24"/>
                  <a:pt x="142" y="24"/>
                </a:cubicBezTo>
                <a:cubicBezTo>
                  <a:pt x="143" y="21"/>
                  <a:pt x="143" y="21"/>
                  <a:pt x="143" y="21"/>
                </a:cubicBezTo>
                <a:cubicBezTo>
                  <a:pt x="143" y="20"/>
                  <a:pt x="143" y="20"/>
                  <a:pt x="143" y="20"/>
                </a:cubicBezTo>
                <a:cubicBezTo>
                  <a:pt x="143" y="20"/>
                  <a:pt x="145" y="19"/>
                  <a:pt x="145" y="19"/>
                </a:cubicBezTo>
                <a:cubicBezTo>
                  <a:pt x="145" y="19"/>
                  <a:pt x="146" y="19"/>
                  <a:pt x="146" y="20"/>
                </a:cubicBezTo>
                <a:cubicBezTo>
                  <a:pt x="146" y="20"/>
                  <a:pt x="148" y="22"/>
                  <a:pt x="148" y="22"/>
                </a:cubicBezTo>
                <a:cubicBezTo>
                  <a:pt x="148" y="22"/>
                  <a:pt x="150" y="22"/>
                  <a:pt x="150" y="22"/>
                </a:cubicBezTo>
                <a:cubicBezTo>
                  <a:pt x="151" y="22"/>
                  <a:pt x="151" y="21"/>
                  <a:pt x="152" y="22"/>
                </a:cubicBezTo>
                <a:cubicBezTo>
                  <a:pt x="152" y="23"/>
                  <a:pt x="152" y="24"/>
                  <a:pt x="153" y="24"/>
                </a:cubicBezTo>
                <a:cubicBezTo>
                  <a:pt x="153" y="24"/>
                  <a:pt x="154" y="24"/>
                  <a:pt x="154" y="24"/>
                </a:cubicBezTo>
                <a:cubicBezTo>
                  <a:pt x="155" y="25"/>
                  <a:pt x="157" y="25"/>
                  <a:pt x="157" y="25"/>
                </a:cubicBezTo>
                <a:cubicBezTo>
                  <a:pt x="158" y="23"/>
                  <a:pt x="158" y="23"/>
                  <a:pt x="158" y="23"/>
                </a:cubicBezTo>
                <a:cubicBezTo>
                  <a:pt x="158" y="23"/>
                  <a:pt x="158" y="22"/>
                  <a:pt x="159" y="23"/>
                </a:cubicBezTo>
                <a:cubicBezTo>
                  <a:pt x="160" y="23"/>
                  <a:pt x="160" y="25"/>
                  <a:pt x="160" y="25"/>
                </a:cubicBezTo>
                <a:cubicBezTo>
                  <a:pt x="160" y="25"/>
                  <a:pt x="161" y="26"/>
                  <a:pt x="161" y="26"/>
                </a:cubicBezTo>
                <a:cubicBezTo>
                  <a:pt x="161" y="26"/>
                  <a:pt x="164" y="27"/>
                  <a:pt x="164" y="27"/>
                </a:cubicBezTo>
                <a:cubicBezTo>
                  <a:pt x="164" y="27"/>
                  <a:pt x="166" y="26"/>
                  <a:pt x="166" y="26"/>
                </a:cubicBezTo>
                <a:cubicBezTo>
                  <a:pt x="167" y="26"/>
                  <a:pt x="167" y="28"/>
                  <a:pt x="167" y="28"/>
                </a:cubicBezTo>
                <a:cubicBezTo>
                  <a:pt x="167" y="28"/>
                  <a:pt x="167" y="29"/>
                  <a:pt x="167" y="29"/>
                </a:cubicBezTo>
                <a:cubicBezTo>
                  <a:pt x="166" y="30"/>
                  <a:pt x="166" y="30"/>
                  <a:pt x="167" y="30"/>
                </a:cubicBezTo>
                <a:cubicBezTo>
                  <a:pt x="167" y="31"/>
                  <a:pt x="168" y="32"/>
                  <a:pt x="168" y="32"/>
                </a:cubicBezTo>
                <a:cubicBezTo>
                  <a:pt x="168" y="32"/>
                  <a:pt x="167" y="34"/>
                  <a:pt x="167" y="34"/>
                </a:cubicBezTo>
                <a:cubicBezTo>
                  <a:pt x="167" y="35"/>
                  <a:pt x="166" y="36"/>
                  <a:pt x="166" y="36"/>
                </a:cubicBezTo>
                <a:cubicBezTo>
                  <a:pt x="165" y="37"/>
                  <a:pt x="165" y="37"/>
                  <a:pt x="165" y="37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5" y="39"/>
                  <a:pt x="165" y="39"/>
                  <a:pt x="165" y="39"/>
                </a:cubicBezTo>
                <a:cubicBezTo>
                  <a:pt x="165" y="39"/>
                  <a:pt x="165" y="40"/>
                  <a:pt x="165" y="40"/>
                </a:cubicBezTo>
                <a:cubicBezTo>
                  <a:pt x="164" y="40"/>
                  <a:pt x="165" y="42"/>
                  <a:pt x="165" y="42"/>
                </a:cubicBezTo>
                <a:cubicBezTo>
                  <a:pt x="166" y="43"/>
                  <a:pt x="166" y="43"/>
                  <a:pt x="166" y="43"/>
                </a:cubicBezTo>
                <a:cubicBezTo>
                  <a:pt x="166" y="43"/>
                  <a:pt x="168" y="42"/>
                  <a:pt x="168" y="42"/>
                </a:cubicBezTo>
                <a:cubicBezTo>
                  <a:pt x="168" y="42"/>
                  <a:pt x="171" y="43"/>
                  <a:pt x="171" y="43"/>
                </a:cubicBezTo>
                <a:cubicBezTo>
                  <a:pt x="171" y="43"/>
                  <a:pt x="173" y="44"/>
                  <a:pt x="173" y="45"/>
                </a:cubicBezTo>
                <a:cubicBezTo>
                  <a:pt x="174" y="45"/>
                  <a:pt x="176" y="47"/>
                  <a:pt x="176" y="47"/>
                </a:cubicBezTo>
                <a:cubicBezTo>
                  <a:pt x="178" y="50"/>
                  <a:pt x="178" y="50"/>
                  <a:pt x="178" y="50"/>
                </a:cubicBezTo>
                <a:cubicBezTo>
                  <a:pt x="176" y="52"/>
                  <a:pt x="176" y="52"/>
                  <a:pt x="176" y="52"/>
                </a:cubicBezTo>
                <a:cubicBezTo>
                  <a:pt x="174" y="55"/>
                  <a:pt x="174" y="55"/>
                  <a:pt x="174" y="55"/>
                </a:cubicBezTo>
                <a:cubicBezTo>
                  <a:pt x="172" y="56"/>
                  <a:pt x="172" y="56"/>
                  <a:pt x="172" y="56"/>
                </a:cubicBezTo>
                <a:cubicBezTo>
                  <a:pt x="172" y="56"/>
                  <a:pt x="171" y="58"/>
                  <a:pt x="171" y="58"/>
                </a:cubicBezTo>
                <a:cubicBezTo>
                  <a:pt x="171" y="58"/>
                  <a:pt x="169" y="59"/>
                  <a:pt x="169" y="59"/>
                </a:cubicBezTo>
                <a:cubicBezTo>
                  <a:pt x="168" y="59"/>
                  <a:pt x="168" y="59"/>
                  <a:pt x="168" y="59"/>
                </a:cubicBezTo>
                <a:cubicBezTo>
                  <a:pt x="165" y="62"/>
                  <a:pt x="165" y="62"/>
                  <a:pt x="165" y="62"/>
                </a:cubicBezTo>
                <a:cubicBezTo>
                  <a:pt x="163" y="63"/>
                  <a:pt x="163" y="63"/>
                  <a:pt x="163" y="63"/>
                </a:cubicBezTo>
                <a:cubicBezTo>
                  <a:pt x="161" y="64"/>
                  <a:pt x="161" y="64"/>
                  <a:pt x="161" y="64"/>
                </a:cubicBezTo>
                <a:cubicBezTo>
                  <a:pt x="160" y="64"/>
                  <a:pt x="160" y="64"/>
                  <a:pt x="160" y="64"/>
                </a:cubicBezTo>
                <a:cubicBezTo>
                  <a:pt x="158" y="66"/>
                  <a:pt x="158" y="66"/>
                  <a:pt x="158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53" y="66"/>
                  <a:pt x="153" y="66"/>
                  <a:pt x="153" y="66"/>
                </a:cubicBezTo>
                <a:cubicBezTo>
                  <a:pt x="153" y="67"/>
                  <a:pt x="153" y="67"/>
                  <a:pt x="153" y="67"/>
                </a:cubicBezTo>
                <a:cubicBezTo>
                  <a:pt x="149" y="69"/>
                  <a:pt x="149" y="69"/>
                  <a:pt x="149" y="69"/>
                </a:cubicBezTo>
                <a:cubicBezTo>
                  <a:pt x="148" y="72"/>
                  <a:pt x="148" y="72"/>
                  <a:pt x="148" y="72"/>
                </a:cubicBezTo>
                <a:cubicBezTo>
                  <a:pt x="148" y="72"/>
                  <a:pt x="146" y="72"/>
                  <a:pt x="146" y="73"/>
                </a:cubicBezTo>
                <a:cubicBezTo>
                  <a:pt x="145" y="73"/>
                  <a:pt x="144" y="74"/>
                  <a:pt x="144" y="74"/>
                </a:cubicBezTo>
                <a:cubicBezTo>
                  <a:pt x="142" y="73"/>
                  <a:pt x="142" y="73"/>
                  <a:pt x="142" y="73"/>
                </a:cubicBezTo>
                <a:cubicBezTo>
                  <a:pt x="141" y="74"/>
                  <a:pt x="141" y="74"/>
                  <a:pt x="141" y="74"/>
                </a:cubicBezTo>
                <a:cubicBezTo>
                  <a:pt x="141" y="76"/>
                  <a:pt x="141" y="76"/>
                  <a:pt x="141" y="76"/>
                </a:cubicBezTo>
                <a:cubicBezTo>
                  <a:pt x="142" y="76"/>
                  <a:pt x="142" y="76"/>
                  <a:pt x="142" y="76"/>
                </a:cubicBezTo>
                <a:cubicBezTo>
                  <a:pt x="142" y="76"/>
                  <a:pt x="142" y="78"/>
                  <a:pt x="142" y="78"/>
                </a:cubicBezTo>
                <a:cubicBezTo>
                  <a:pt x="142" y="79"/>
                  <a:pt x="142" y="81"/>
                  <a:pt x="142" y="81"/>
                </a:cubicBezTo>
                <a:cubicBezTo>
                  <a:pt x="144" y="82"/>
                  <a:pt x="144" y="82"/>
                  <a:pt x="144" y="82"/>
                </a:cubicBezTo>
                <a:cubicBezTo>
                  <a:pt x="144" y="82"/>
                  <a:pt x="144" y="85"/>
                  <a:pt x="143" y="85"/>
                </a:cubicBezTo>
                <a:cubicBezTo>
                  <a:pt x="143" y="85"/>
                  <a:pt x="141" y="86"/>
                  <a:pt x="141" y="86"/>
                </a:cubicBezTo>
                <a:cubicBezTo>
                  <a:pt x="141" y="87"/>
                  <a:pt x="141" y="87"/>
                  <a:pt x="141" y="87"/>
                </a:cubicBezTo>
                <a:cubicBezTo>
                  <a:pt x="142" y="89"/>
                  <a:pt x="142" y="89"/>
                  <a:pt x="142" y="89"/>
                </a:cubicBezTo>
                <a:cubicBezTo>
                  <a:pt x="142" y="89"/>
                  <a:pt x="142" y="92"/>
                  <a:pt x="141" y="92"/>
                </a:cubicBezTo>
                <a:cubicBezTo>
                  <a:pt x="141" y="93"/>
                  <a:pt x="140" y="95"/>
                  <a:pt x="140" y="95"/>
                </a:cubicBezTo>
                <a:cubicBezTo>
                  <a:pt x="139" y="96"/>
                  <a:pt x="139" y="96"/>
                  <a:pt x="139" y="96"/>
                </a:cubicBezTo>
                <a:cubicBezTo>
                  <a:pt x="138" y="98"/>
                  <a:pt x="138" y="98"/>
                  <a:pt x="138" y="98"/>
                </a:cubicBezTo>
                <a:cubicBezTo>
                  <a:pt x="139" y="99"/>
                  <a:pt x="139" y="99"/>
                  <a:pt x="139" y="99"/>
                </a:cubicBezTo>
                <a:cubicBezTo>
                  <a:pt x="139" y="102"/>
                  <a:pt x="139" y="102"/>
                  <a:pt x="139" y="102"/>
                </a:cubicBezTo>
                <a:cubicBezTo>
                  <a:pt x="137" y="103"/>
                  <a:pt x="137" y="103"/>
                  <a:pt x="137" y="103"/>
                </a:cubicBezTo>
                <a:cubicBezTo>
                  <a:pt x="136" y="106"/>
                  <a:pt x="136" y="106"/>
                  <a:pt x="136" y="106"/>
                </a:cubicBezTo>
                <a:cubicBezTo>
                  <a:pt x="137" y="107"/>
                  <a:pt x="137" y="107"/>
                  <a:pt x="137" y="107"/>
                </a:cubicBezTo>
                <a:cubicBezTo>
                  <a:pt x="138" y="109"/>
                  <a:pt x="138" y="109"/>
                  <a:pt x="138" y="109"/>
                </a:cubicBezTo>
                <a:cubicBezTo>
                  <a:pt x="137" y="111"/>
                  <a:pt x="137" y="111"/>
                  <a:pt x="137" y="111"/>
                </a:cubicBezTo>
                <a:cubicBezTo>
                  <a:pt x="136" y="112"/>
                  <a:pt x="136" y="112"/>
                  <a:pt x="136" y="112"/>
                </a:cubicBezTo>
                <a:cubicBezTo>
                  <a:pt x="135" y="112"/>
                  <a:pt x="135" y="112"/>
                  <a:pt x="135" y="112"/>
                </a:cubicBezTo>
                <a:cubicBezTo>
                  <a:pt x="133" y="114"/>
                  <a:pt x="133" y="114"/>
                  <a:pt x="133" y="114"/>
                </a:cubicBezTo>
                <a:cubicBezTo>
                  <a:pt x="131" y="114"/>
                  <a:pt x="131" y="114"/>
                  <a:pt x="131" y="114"/>
                </a:cubicBezTo>
                <a:cubicBezTo>
                  <a:pt x="130" y="114"/>
                  <a:pt x="130" y="114"/>
                  <a:pt x="130" y="114"/>
                </a:cubicBezTo>
                <a:cubicBezTo>
                  <a:pt x="128" y="116"/>
                  <a:pt x="128" y="116"/>
                  <a:pt x="128" y="116"/>
                </a:cubicBezTo>
                <a:cubicBezTo>
                  <a:pt x="127" y="116"/>
                  <a:pt x="127" y="116"/>
                  <a:pt x="127" y="116"/>
                </a:cubicBezTo>
                <a:cubicBezTo>
                  <a:pt x="126" y="117"/>
                  <a:pt x="126" y="117"/>
                  <a:pt x="126" y="117"/>
                </a:cubicBezTo>
                <a:cubicBezTo>
                  <a:pt x="126" y="119"/>
                  <a:pt x="126" y="119"/>
                  <a:pt x="126" y="119"/>
                </a:cubicBezTo>
                <a:cubicBezTo>
                  <a:pt x="126" y="119"/>
                  <a:pt x="126" y="120"/>
                  <a:pt x="126" y="120"/>
                </a:cubicBezTo>
                <a:cubicBezTo>
                  <a:pt x="127" y="120"/>
                  <a:pt x="127" y="121"/>
                  <a:pt x="127" y="121"/>
                </a:cubicBezTo>
                <a:cubicBezTo>
                  <a:pt x="128" y="123"/>
                  <a:pt x="128" y="123"/>
                  <a:pt x="128" y="123"/>
                </a:cubicBezTo>
                <a:cubicBezTo>
                  <a:pt x="129" y="125"/>
                  <a:pt x="129" y="125"/>
                  <a:pt x="129" y="125"/>
                </a:cubicBezTo>
                <a:cubicBezTo>
                  <a:pt x="130" y="128"/>
                  <a:pt x="130" y="128"/>
                  <a:pt x="130" y="128"/>
                </a:cubicBezTo>
                <a:cubicBezTo>
                  <a:pt x="130" y="128"/>
                  <a:pt x="129" y="130"/>
                  <a:pt x="129" y="130"/>
                </a:cubicBezTo>
                <a:cubicBezTo>
                  <a:pt x="129" y="130"/>
                  <a:pt x="128" y="132"/>
                  <a:pt x="128" y="132"/>
                </a:cubicBezTo>
                <a:cubicBezTo>
                  <a:pt x="127" y="134"/>
                  <a:pt x="127" y="134"/>
                  <a:pt x="127" y="134"/>
                </a:cubicBezTo>
                <a:cubicBezTo>
                  <a:pt x="126" y="136"/>
                  <a:pt x="126" y="136"/>
                  <a:pt x="126" y="136"/>
                </a:cubicBezTo>
                <a:cubicBezTo>
                  <a:pt x="125" y="137"/>
                  <a:pt x="125" y="137"/>
                  <a:pt x="125" y="137"/>
                </a:cubicBezTo>
                <a:cubicBezTo>
                  <a:pt x="123" y="137"/>
                  <a:pt x="123" y="137"/>
                  <a:pt x="123" y="137"/>
                </a:cubicBezTo>
                <a:cubicBezTo>
                  <a:pt x="123" y="138"/>
                  <a:pt x="123" y="138"/>
                  <a:pt x="123" y="138"/>
                </a:cubicBezTo>
                <a:cubicBezTo>
                  <a:pt x="122" y="140"/>
                  <a:pt x="122" y="140"/>
                  <a:pt x="122" y="140"/>
                </a:cubicBezTo>
                <a:cubicBezTo>
                  <a:pt x="122" y="141"/>
                  <a:pt x="122" y="141"/>
                  <a:pt x="122" y="141"/>
                </a:cubicBezTo>
                <a:cubicBezTo>
                  <a:pt x="121" y="141"/>
                  <a:pt x="121" y="141"/>
                  <a:pt x="121" y="141"/>
                </a:cubicBezTo>
                <a:cubicBezTo>
                  <a:pt x="121" y="143"/>
                  <a:pt x="121" y="143"/>
                  <a:pt x="121" y="143"/>
                </a:cubicBezTo>
                <a:cubicBezTo>
                  <a:pt x="120" y="144"/>
                  <a:pt x="120" y="144"/>
                  <a:pt x="120" y="144"/>
                </a:cubicBezTo>
                <a:cubicBezTo>
                  <a:pt x="120" y="144"/>
                  <a:pt x="119" y="144"/>
                  <a:pt x="119" y="144"/>
                </a:cubicBezTo>
                <a:cubicBezTo>
                  <a:pt x="118" y="144"/>
                  <a:pt x="117" y="145"/>
                  <a:pt x="117" y="145"/>
                </a:cubicBezTo>
                <a:cubicBezTo>
                  <a:pt x="117" y="145"/>
                  <a:pt x="115" y="145"/>
                  <a:pt x="115" y="144"/>
                </a:cubicBezTo>
                <a:cubicBezTo>
                  <a:pt x="115" y="144"/>
                  <a:pt x="114" y="145"/>
                  <a:pt x="113" y="144"/>
                </a:cubicBezTo>
                <a:cubicBezTo>
                  <a:pt x="113" y="144"/>
                  <a:pt x="112" y="143"/>
                  <a:pt x="112" y="143"/>
                </a:cubicBezTo>
                <a:cubicBezTo>
                  <a:pt x="111" y="143"/>
                  <a:pt x="111" y="143"/>
                  <a:pt x="111" y="143"/>
                </a:cubicBezTo>
                <a:cubicBezTo>
                  <a:pt x="109" y="143"/>
                  <a:pt x="109" y="143"/>
                  <a:pt x="109" y="143"/>
                </a:cubicBezTo>
                <a:cubicBezTo>
                  <a:pt x="106" y="143"/>
                  <a:pt x="106" y="143"/>
                  <a:pt x="106" y="143"/>
                </a:cubicBezTo>
                <a:cubicBezTo>
                  <a:pt x="104" y="143"/>
                  <a:pt x="104" y="143"/>
                  <a:pt x="104" y="143"/>
                </a:cubicBezTo>
                <a:cubicBezTo>
                  <a:pt x="104" y="142"/>
                  <a:pt x="104" y="142"/>
                  <a:pt x="104" y="142"/>
                </a:cubicBezTo>
                <a:cubicBezTo>
                  <a:pt x="103" y="143"/>
                  <a:pt x="103" y="143"/>
                  <a:pt x="103" y="143"/>
                </a:cubicBezTo>
                <a:cubicBezTo>
                  <a:pt x="102" y="141"/>
                  <a:pt x="102" y="141"/>
                  <a:pt x="102" y="141"/>
                </a:cubicBezTo>
                <a:cubicBezTo>
                  <a:pt x="100" y="141"/>
                  <a:pt x="100" y="141"/>
                  <a:pt x="100" y="141"/>
                </a:cubicBezTo>
                <a:cubicBezTo>
                  <a:pt x="98" y="141"/>
                  <a:pt x="98" y="141"/>
                  <a:pt x="98" y="141"/>
                </a:cubicBezTo>
                <a:cubicBezTo>
                  <a:pt x="98" y="141"/>
                  <a:pt x="98" y="142"/>
                  <a:pt x="99" y="143"/>
                </a:cubicBezTo>
                <a:cubicBezTo>
                  <a:pt x="99" y="143"/>
                  <a:pt x="100" y="145"/>
                  <a:pt x="100" y="145"/>
                </a:cubicBezTo>
                <a:cubicBezTo>
                  <a:pt x="100" y="145"/>
                  <a:pt x="100" y="147"/>
                  <a:pt x="100" y="147"/>
                </a:cubicBezTo>
                <a:cubicBezTo>
                  <a:pt x="100" y="147"/>
                  <a:pt x="102" y="149"/>
                  <a:pt x="102" y="149"/>
                </a:cubicBezTo>
                <a:cubicBezTo>
                  <a:pt x="102" y="150"/>
                  <a:pt x="102" y="150"/>
                  <a:pt x="102" y="150"/>
                </a:cubicBezTo>
                <a:cubicBezTo>
                  <a:pt x="102" y="150"/>
                  <a:pt x="103" y="152"/>
                  <a:pt x="103" y="152"/>
                </a:cubicBezTo>
                <a:cubicBezTo>
                  <a:pt x="103" y="152"/>
                  <a:pt x="105" y="153"/>
                  <a:pt x="105" y="153"/>
                </a:cubicBezTo>
                <a:cubicBezTo>
                  <a:pt x="105" y="155"/>
                  <a:pt x="105" y="155"/>
                  <a:pt x="105" y="155"/>
                </a:cubicBezTo>
                <a:cubicBezTo>
                  <a:pt x="104" y="156"/>
                  <a:pt x="104" y="156"/>
                  <a:pt x="104" y="156"/>
                </a:cubicBezTo>
                <a:cubicBezTo>
                  <a:pt x="103" y="157"/>
                  <a:pt x="103" y="157"/>
                  <a:pt x="103" y="157"/>
                </a:cubicBezTo>
                <a:cubicBezTo>
                  <a:pt x="104" y="159"/>
                  <a:pt x="104" y="159"/>
                  <a:pt x="104" y="159"/>
                </a:cubicBezTo>
                <a:cubicBezTo>
                  <a:pt x="104" y="161"/>
                  <a:pt x="104" y="161"/>
                  <a:pt x="104" y="161"/>
                </a:cubicBezTo>
                <a:cubicBezTo>
                  <a:pt x="105" y="162"/>
                  <a:pt x="105" y="162"/>
                  <a:pt x="105" y="162"/>
                </a:cubicBezTo>
                <a:cubicBezTo>
                  <a:pt x="105" y="163"/>
                  <a:pt x="105" y="163"/>
                  <a:pt x="105" y="163"/>
                </a:cubicBezTo>
                <a:cubicBezTo>
                  <a:pt x="104" y="164"/>
                  <a:pt x="104" y="164"/>
                  <a:pt x="104" y="164"/>
                </a:cubicBezTo>
                <a:cubicBezTo>
                  <a:pt x="104" y="166"/>
                  <a:pt x="104" y="166"/>
                  <a:pt x="104" y="166"/>
                </a:cubicBezTo>
                <a:cubicBezTo>
                  <a:pt x="105" y="168"/>
                  <a:pt x="105" y="168"/>
                  <a:pt x="105" y="168"/>
                </a:cubicBezTo>
                <a:cubicBezTo>
                  <a:pt x="106" y="170"/>
                  <a:pt x="106" y="170"/>
                  <a:pt x="106" y="170"/>
                </a:cubicBezTo>
                <a:cubicBezTo>
                  <a:pt x="108" y="170"/>
                  <a:pt x="108" y="170"/>
                  <a:pt x="108" y="170"/>
                </a:cubicBezTo>
                <a:cubicBezTo>
                  <a:pt x="108" y="172"/>
                  <a:pt x="108" y="172"/>
                  <a:pt x="108" y="172"/>
                </a:cubicBezTo>
                <a:cubicBezTo>
                  <a:pt x="107" y="173"/>
                  <a:pt x="107" y="173"/>
                  <a:pt x="107" y="173"/>
                </a:cubicBezTo>
                <a:cubicBezTo>
                  <a:pt x="107" y="173"/>
                  <a:pt x="107" y="174"/>
                  <a:pt x="107" y="174"/>
                </a:cubicBezTo>
                <a:cubicBezTo>
                  <a:pt x="108" y="174"/>
                  <a:pt x="109" y="175"/>
                  <a:pt x="109" y="175"/>
                </a:cubicBezTo>
                <a:cubicBezTo>
                  <a:pt x="111" y="174"/>
                  <a:pt x="111" y="174"/>
                  <a:pt x="111" y="174"/>
                </a:cubicBezTo>
                <a:cubicBezTo>
                  <a:pt x="111" y="174"/>
                  <a:pt x="112" y="174"/>
                  <a:pt x="112" y="174"/>
                </a:cubicBezTo>
                <a:cubicBezTo>
                  <a:pt x="112" y="175"/>
                  <a:pt x="113" y="177"/>
                  <a:pt x="113" y="177"/>
                </a:cubicBezTo>
                <a:cubicBezTo>
                  <a:pt x="114" y="178"/>
                  <a:pt x="114" y="178"/>
                  <a:pt x="114" y="178"/>
                </a:cubicBezTo>
                <a:cubicBezTo>
                  <a:pt x="114" y="180"/>
                  <a:pt x="114" y="180"/>
                  <a:pt x="114" y="180"/>
                </a:cubicBezTo>
                <a:cubicBezTo>
                  <a:pt x="112" y="182"/>
                  <a:pt x="112" y="182"/>
                  <a:pt x="112" y="182"/>
                </a:cubicBezTo>
                <a:cubicBezTo>
                  <a:pt x="110" y="184"/>
                  <a:pt x="110" y="184"/>
                  <a:pt x="110" y="184"/>
                </a:cubicBezTo>
                <a:cubicBezTo>
                  <a:pt x="109" y="185"/>
                  <a:pt x="109" y="185"/>
                  <a:pt x="109" y="185"/>
                </a:cubicBezTo>
                <a:cubicBezTo>
                  <a:pt x="109" y="187"/>
                  <a:pt x="109" y="187"/>
                  <a:pt x="109" y="187"/>
                </a:cubicBezTo>
                <a:cubicBezTo>
                  <a:pt x="108" y="188"/>
                  <a:pt x="108" y="188"/>
                  <a:pt x="108" y="188"/>
                </a:cubicBezTo>
                <a:cubicBezTo>
                  <a:pt x="106" y="189"/>
                  <a:pt x="106" y="189"/>
                  <a:pt x="106" y="189"/>
                </a:cubicBezTo>
                <a:cubicBezTo>
                  <a:pt x="104" y="190"/>
                  <a:pt x="104" y="190"/>
                  <a:pt x="104" y="190"/>
                </a:cubicBezTo>
                <a:cubicBezTo>
                  <a:pt x="103" y="190"/>
                  <a:pt x="103" y="190"/>
                  <a:pt x="103" y="190"/>
                </a:cubicBezTo>
                <a:cubicBezTo>
                  <a:pt x="102" y="191"/>
                  <a:pt x="102" y="191"/>
                  <a:pt x="102" y="191"/>
                </a:cubicBezTo>
                <a:cubicBezTo>
                  <a:pt x="99" y="192"/>
                  <a:pt x="99" y="192"/>
                  <a:pt x="99" y="192"/>
                </a:cubicBezTo>
                <a:cubicBezTo>
                  <a:pt x="98" y="192"/>
                  <a:pt x="98" y="192"/>
                  <a:pt x="98" y="192"/>
                </a:cubicBezTo>
                <a:cubicBezTo>
                  <a:pt x="96" y="196"/>
                  <a:pt x="96" y="196"/>
                  <a:pt x="96" y="196"/>
                </a:cubicBezTo>
                <a:cubicBezTo>
                  <a:pt x="96" y="196"/>
                  <a:pt x="96" y="198"/>
                  <a:pt x="96" y="198"/>
                </a:cubicBezTo>
                <a:cubicBezTo>
                  <a:pt x="96" y="198"/>
                  <a:pt x="97" y="199"/>
                  <a:pt x="97" y="199"/>
                </a:cubicBezTo>
                <a:cubicBezTo>
                  <a:pt x="97" y="199"/>
                  <a:pt x="95" y="201"/>
                  <a:pt x="95" y="201"/>
                </a:cubicBezTo>
                <a:cubicBezTo>
                  <a:pt x="95" y="201"/>
                  <a:pt x="93" y="202"/>
                  <a:pt x="93" y="202"/>
                </a:cubicBezTo>
                <a:cubicBezTo>
                  <a:pt x="92" y="204"/>
                  <a:pt x="92" y="204"/>
                  <a:pt x="92" y="204"/>
                </a:cubicBezTo>
                <a:cubicBezTo>
                  <a:pt x="93" y="205"/>
                  <a:pt x="93" y="205"/>
                  <a:pt x="93" y="205"/>
                </a:cubicBezTo>
                <a:cubicBezTo>
                  <a:pt x="91" y="205"/>
                  <a:pt x="91" y="205"/>
                  <a:pt x="91" y="205"/>
                </a:cubicBezTo>
                <a:cubicBezTo>
                  <a:pt x="92" y="207"/>
                  <a:pt x="92" y="207"/>
                  <a:pt x="92" y="207"/>
                </a:cubicBezTo>
                <a:cubicBezTo>
                  <a:pt x="91" y="208"/>
                  <a:pt x="91" y="208"/>
                  <a:pt x="91" y="208"/>
                </a:cubicBezTo>
                <a:cubicBezTo>
                  <a:pt x="92" y="209"/>
                  <a:pt x="92" y="209"/>
                  <a:pt x="92" y="209"/>
                </a:cubicBezTo>
                <a:cubicBezTo>
                  <a:pt x="92" y="209"/>
                  <a:pt x="93" y="212"/>
                  <a:pt x="93" y="212"/>
                </a:cubicBezTo>
                <a:cubicBezTo>
                  <a:pt x="93" y="213"/>
                  <a:pt x="94" y="214"/>
                  <a:pt x="94" y="214"/>
                </a:cubicBezTo>
                <a:cubicBezTo>
                  <a:pt x="94" y="214"/>
                  <a:pt x="95" y="215"/>
                  <a:pt x="95" y="215"/>
                </a:cubicBezTo>
                <a:cubicBezTo>
                  <a:pt x="95" y="216"/>
                  <a:pt x="95" y="217"/>
                  <a:pt x="95" y="218"/>
                </a:cubicBezTo>
                <a:cubicBezTo>
                  <a:pt x="95" y="219"/>
                  <a:pt x="96" y="221"/>
                  <a:pt x="96" y="221"/>
                </a:cubicBezTo>
                <a:cubicBezTo>
                  <a:pt x="97" y="223"/>
                  <a:pt x="97" y="223"/>
                  <a:pt x="97" y="223"/>
                </a:cubicBezTo>
                <a:cubicBezTo>
                  <a:pt x="97" y="223"/>
                  <a:pt x="97" y="224"/>
                  <a:pt x="97" y="224"/>
                </a:cubicBezTo>
                <a:cubicBezTo>
                  <a:pt x="98" y="224"/>
                  <a:pt x="100" y="224"/>
                  <a:pt x="100" y="224"/>
                </a:cubicBezTo>
                <a:cubicBezTo>
                  <a:pt x="100" y="224"/>
                  <a:pt x="102" y="224"/>
                  <a:pt x="102" y="224"/>
                </a:cubicBezTo>
                <a:cubicBezTo>
                  <a:pt x="102" y="224"/>
                  <a:pt x="103" y="223"/>
                  <a:pt x="104" y="224"/>
                </a:cubicBezTo>
                <a:cubicBezTo>
                  <a:pt x="104" y="224"/>
                  <a:pt x="104" y="225"/>
                  <a:pt x="104" y="225"/>
                </a:cubicBezTo>
                <a:cubicBezTo>
                  <a:pt x="104" y="225"/>
                  <a:pt x="104" y="226"/>
                  <a:pt x="104" y="226"/>
                </a:cubicBezTo>
                <a:cubicBezTo>
                  <a:pt x="100" y="230"/>
                  <a:pt x="100" y="230"/>
                  <a:pt x="100" y="230"/>
                </a:cubicBezTo>
                <a:cubicBezTo>
                  <a:pt x="100" y="233"/>
                  <a:pt x="100" y="233"/>
                  <a:pt x="100" y="233"/>
                </a:cubicBezTo>
                <a:cubicBezTo>
                  <a:pt x="100" y="233"/>
                  <a:pt x="99" y="233"/>
                  <a:pt x="99" y="233"/>
                </a:cubicBezTo>
                <a:cubicBezTo>
                  <a:pt x="98" y="233"/>
                  <a:pt x="97" y="233"/>
                  <a:pt x="97" y="233"/>
                </a:cubicBezTo>
                <a:cubicBezTo>
                  <a:pt x="95" y="231"/>
                  <a:pt x="95" y="231"/>
                  <a:pt x="95" y="231"/>
                </a:cubicBezTo>
                <a:cubicBezTo>
                  <a:pt x="93" y="232"/>
                  <a:pt x="93" y="232"/>
                  <a:pt x="93" y="232"/>
                </a:cubicBezTo>
                <a:cubicBezTo>
                  <a:pt x="93" y="233"/>
                  <a:pt x="93" y="233"/>
                  <a:pt x="93" y="233"/>
                </a:cubicBezTo>
                <a:cubicBezTo>
                  <a:pt x="93" y="233"/>
                  <a:pt x="91" y="233"/>
                  <a:pt x="91" y="233"/>
                </a:cubicBezTo>
                <a:cubicBezTo>
                  <a:pt x="91" y="233"/>
                  <a:pt x="88" y="233"/>
                  <a:pt x="88" y="233"/>
                </a:cubicBezTo>
                <a:cubicBezTo>
                  <a:pt x="87" y="234"/>
                  <a:pt x="87" y="234"/>
                  <a:pt x="87" y="234"/>
                </a:cubicBezTo>
                <a:cubicBezTo>
                  <a:pt x="86" y="238"/>
                  <a:pt x="86" y="238"/>
                  <a:pt x="86" y="238"/>
                </a:cubicBezTo>
                <a:cubicBezTo>
                  <a:pt x="84" y="240"/>
                  <a:pt x="84" y="240"/>
                  <a:pt x="84" y="240"/>
                </a:cubicBezTo>
                <a:cubicBezTo>
                  <a:pt x="82" y="241"/>
                  <a:pt x="82" y="241"/>
                  <a:pt x="82" y="241"/>
                </a:cubicBezTo>
                <a:cubicBezTo>
                  <a:pt x="80" y="243"/>
                  <a:pt x="80" y="243"/>
                  <a:pt x="80" y="243"/>
                </a:cubicBezTo>
                <a:cubicBezTo>
                  <a:pt x="77" y="244"/>
                  <a:pt x="77" y="244"/>
                  <a:pt x="77" y="244"/>
                </a:cubicBezTo>
                <a:cubicBezTo>
                  <a:pt x="77" y="244"/>
                  <a:pt x="76" y="245"/>
                  <a:pt x="76" y="245"/>
                </a:cubicBezTo>
                <a:cubicBezTo>
                  <a:pt x="76" y="246"/>
                  <a:pt x="75" y="249"/>
                  <a:pt x="75" y="249"/>
                </a:cubicBezTo>
                <a:cubicBezTo>
                  <a:pt x="75" y="249"/>
                  <a:pt x="73" y="250"/>
                  <a:pt x="73" y="251"/>
                </a:cubicBezTo>
                <a:cubicBezTo>
                  <a:pt x="73" y="251"/>
                  <a:pt x="71" y="252"/>
                  <a:pt x="71" y="252"/>
                </a:cubicBezTo>
                <a:cubicBezTo>
                  <a:pt x="71" y="252"/>
                  <a:pt x="71" y="254"/>
                  <a:pt x="71" y="254"/>
                </a:cubicBezTo>
                <a:cubicBezTo>
                  <a:pt x="71" y="254"/>
                  <a:pt x="72" y="256"/>
                  <a:pt x="72" y="256"/>
                </a:cubicBezTo>
                <a:cubicBezTo>
                  <a:pt x="72" y="259"/>
                  <a:pt x="72" y="259"/>
                  <a:pt x="72" y="259"/>
                </a:cubicBezTo>
                <a:cubicBezTo>
                  <a:pt x="72" y="261"/>
                  <a:pt x="72" y="261"/>
                  <a:pt x="72" y="261"/>
                </a:cubicBezTo>
                <a:cubicBezTo>
                  <a:pt x="73" y="263"/>
                  <a:pt x="73" y="263"/>
                  <a:pt x="73" y="263"/>
                </a:cubicBezTo>
                <a:cubicBezTo>
                  <a:pt x="72" y="265"/>
                  <a:pt x="72" y="265"/>
                  <a:pt x="72" y="265"/>
                </a:cubicBezTo>
                <a:cubicBezTo>
                  <a:pt x="71" y="268"/>
                  <a:pt x="71" y="268"/>
                  <a:pt x="71" y="268"/>
                </a:cubicBezTo>
                <a:cubicBezTo>
                  <a:pt x="71" y="269"/>
                  <a:pt x="71" y="269"/>
                  <a:pt x="71" y="269"/>
                </a:cubicBezTo>
                <a:cubicBezTo>
                  <a:pt x="71" y="271"/>
                  <a:pt x="71" y="271"/>
                  <a:pt x="71" y="271"/>
                </a:cubicBezTo>
                <a:cubicBezTo>
                  <a:pt x="71" y="275"/>
                  <a:pt x="71" y="275"/>
                  <a:pt x="71" y="275"/>
                </a:cubicBezTo>
                <a:cubicBezTo>
                  <a:pt x="68" y="274"/>
                  <a:pt x="68" y="274"/>
                  <a:pt x="68" y="274"/>
                </a:cubicBezTo>
                <a:cubicBezTo>
                  <a:pt x="65" y="274"/>
                  <a:pt x="65" y="274"/>
                  <a:pt x="65" y="274"/>
                </a:cubicBezTo>
                <a:cubicBezTo>
                  <a:pt x="62" y="275"/>
                  <a:pt x="62" y="275"/>
                  <a:pt x="62" y="275"/>
                </a:cubicBezTo>
                <a:cubicBezTo>
                  <a:pt x="58" y="277"/>
                  <a:pt x="58" y="277"/>
                  <a:pt x="58" y="277"/>
                </a:cubicBezTo>
                <a:cubicBezTo>
                  <a:pt x="52" y="278"/>
                  <a:pt x="52" y="278"/>
                  <a:pt x="52" y="278"/>
                </a:cubicBezTo>
                <a:cubicBezTo>
                  <a:pt x="47" y="278"/>
                  <a:pt x="47" y="278"/>
                  <a:pt x="47" y="278"/>
                </a:cubicBezTo>
                <a:cubicBezTo>
                  <a:pt x="44" y="277"/>
                  <a:pt x="44" y="277"/>
                  <a:pt x="44" y="277"/>
                </a:cubicBezTo>
                <a:cubicBezTo>
                  <a:pt x="42" y="276"/>
                  <a:pt x="42" y="276"/>
                  <a:pt x="42" y="276"/>
                </a:cubicBezTo>
                <a:cubicBezTo>
                  <a:pt x="40" y="274"/>
                  <a:pt x="40" y="274"/>
                  <a:pt x="40" y="274"/>
                </a:cubicBezTo>
                <a:cubicBezTo>
                  <a:pt x="37" y="271"/>
                  <a:pt x="37" y="271"/>
                  <a:pt x="37" y="271"/>
                </a:cubicBezTo>
                <a:cubicBezTo>
                  <a:pt x="34" y="271"/>
                  <a:pt x="34" y="271"/>
                  <a:pt x="34" y="271"/>
                </a:cubicBezTo>
                <a:cubicBezTo>
                  <a:pt x="32" y="270"/>
                  <a:pt x="32" y="270"/>
                  <a:pt x="32" y="270"/>
                </a:cubicBezTo>
                <a:cubicBezTo>
                  <a:pt x="30" y="269"/>
                  <a:pt x="30" y="269"/>
                  <a:pt x="30" y="269"/>
                </a:cubicBezTo>
                <a:cubicBezTo>
                  <a:pt x="28" y="268"/>
                  <a:pt x="28" y="268"/>
                  <a:pt x="28" y="268"/>
                </a:cubicBezTo>
                <a:cubicBezTo>
                  <a:pt x="26" y="268"/>
                  <a:pt x="26" y="268"/>
                  <a:pt x="26" y="268"/>
                </a:cubicBezTo>
                <a:cubicBezTo>
                  <a:pt x="22" y="266"/>
                  <a:pt x="22" y="266"/>
                  <a:pt x="22" y="266"/>
                </a:cubicBezTo>
                <a:cubicBezTo>
                  <a:pt x="18" y="264"/>
                  <a:pt x="18" y="264"/>
                  <a:pt x="18" y="264"/>
                </a:cubicBezTo>
                <a:cubicBezTo>
                  <a:pt x="16" y="265"/>
                  <a:pt x="16" y="265"/>
                  <a:pt x="16" y="265"/>
                </a:cubicBezTo>
                <a:cubicBezTo>
                  <a:pt x="16" y="266"/>
                  <a:pt x="16" y="266"/>
                  <a:pt x="16" y="266"/>
                </a:cubicBezTo>
                <a:cubicBezTo>
                  <a:pt x="13" y="265"/>
                  <a:pt x="13" y="265"/>
                  <a:pt x="13" y="265"/>
                </a:cubicBezTo>
                <a:cubicBezTo>
                  <a:pt x="11" y="265"/>
                  <a:pt x="11" y="265"/>
                  <a:pt x="11" y="265"/>
                </a:cubicBezTo>
                <a:cubicBezTo>
                  <a:pt x="9" y="265"/>
                  <a:pt x="9" y="265"/>
                  <a:pt x="9" y="265"/>
                </a:cubicBezTo>
                <a:cubicBezTo>
                  <a:pt x="5" y="266"/>
                  <a:pt x="5" y="266"/>
                  <a:pt x="5" y="266"/>
                </a:cubicBezTo>
                <a:cubicBezTo>
                  <a:pt x="2" y="267"/>
                  <a:pt x="2" y="267"/>
                  <a:pt x="2" y="267"/>
                </a:cubicBezTo>
                <a:cubicBezTo>
                  <a:pt x="0" y="266"/>
                  <a:pt x="0" y="266"/>
                  <a:pt x="0" y="266"/>
                </a:cubicBezTo>
                <a:cubicBezTo>
                  <a:pt x="2" y="264"/>
                  <a:pt x="2" y="264"/>
                  <a:pt x="2" y="264"/>
                </a:cubicBezTo>
                <a:cubicBezTo>
                  <a:pt x="4" y="261"/>
                  <a:pt x="4" y="261"/>
                  <a:pt x="4" y="261"/>
                </a:cubicBezTo>
                <a:cubicBezTo>
                  <a:pt x="6" y="260"/>
                  <a:pt x="6" y="260"/>
                  <a:pt x="6" y="260"/>
                </a:cubicBezTo>
                <a:cubicBezTo>
                  <a:pt x="7" y="257"/>
                  <a:pt x="7" y="257"/>
                  <a:pt x="7" y="257"/>
                </a:cubicBezTo>
                <a:cubicBezTo>
                  <a:pt x="10" y="255"/>
                  <a:pt x="10" y="255"/>
                  <a:pt x="10" y="255"/>
                </a:cubicBezTo>
                <a:cubicBezTo>
                  <a:pt x="10" y="252"/>
                  <a:pt x="10" y="252"/>
                  <a:pt x="10" y="252"/>
                </a:cubicBezTo>
                <a:cubicBezTo>
                  <a:pt x="12" y="248"/>
                  <a:pt x="12" y="248"/>
                  <a:pt x="12" y="248"/>
                </a:cubicBezTo>
                <a:cubicBezTo>
                  <a:pt x="12" y="248"/>
                  <a:pt x="14" y="248"/>
                  <a:pt x="14" y="247"/>
                </a:cubicBezTo>
                <a:cubicBezTo>
                  <a:pt x="15" y="245"/>
                  <a:pt x="15" y="244"/>
                  <a:pt x="16" y="243"/>
                </a:cubicBezTo>
                <a:cubicBezTo>
                  <a:pt x="16" y="242"/>
                  <a:pt x="17" y="242"/>
                  <a:pt x="17" y="241"/>
                </a:cubicBezTo>
                <a:cubicBezTo>
                  <a:pt x="17" y="240"/>
                  <a:pt x="16" y="237"/>
                  <a:pt x="16" y="237"/>
                </a:cubicBezTo>
                <a:cubicBezTo>
                  <a:pt x="16" y="237"/>
                  <a:pt x="18" y="233"/>
                  <a:pt x="18" y="233"/>
                </a:cubicBezTo>
                <a:cubicBezTo>
                  <a:pt x="19" y="232"/>
                  <a:pt x="19" y="228"/>
                  <a:pt x="19" y="228"/>
                </a:cubicBezTo>
                <a:cubicBezTo>
                  <a:pt x="19" y="228"/>
                  <a:pt x="20" y="226"/>
                  <a:pt x="21" y="225"/>
                </a:cubicBezTo>
                <a:cubicBezTo>
                  <a:pt x="21" y="224"/>
                  <a:pt x="21" y="221"/>
                  <a:pt x="21" y="221"/>
                </a:cubicBezTo>
                <a:cubicBezTo>
                  <a:pt x="19" y="218"/>
                  <a:pt x="19" y="218"/>
                  <a:pt x="19" y="218"/>
                </a:cubicBezTo>
                <a:cubicBezTo>
                  <a:pt x="21" y="214"/>
                  <a:pt x="21" y="214"/>
                  <a:pt x="21" y="214"/>
                </a:cubicBezTo>
                <a:cubicBezTo>
                  <a:pt x="24" y="209"/>
                  <a:pt x="24" y="209"/>
                  <a:pt x="24" y="209"/>
                </a:cubicBezTo>
                <a:cubicBezTo>
                  <a:pt x="27" y="204"/>
                  <a:pt x="27" y="204"/>
                  <a:pt x="27" y="204"/>
                </a:cubicBezTo>
                <a:cubicBezTo>
                  <a:pt x="28" y="199"/>
                  <a:pt x="28" y="199"/>
                  <a:pt x="28" y="199"/>
                </a:cubicBezTo>
                <a:cubicBezTo>
                  <a:pt x="28" y="199"/>
                  <a:pt x="28" y="197"/>
                  <a:pt x="28" y="196"/>
                </a:cubicBezTo>
                <a:cubicBezTo>
                  <a:pt x="28" y="196"/>
                  <a:pt x="28" y="194"/>
                  <a:pt x="28" y="194"/>
                </a:cubicBezTo>
                <a:cubicBezTo>
                  <a:pt x="28" y="194"/>
                  <a:pt x="28" y="192"/>
                  <a:pt x="28" y="192"/>
                </a:cubicBezTo>
                <a:cubicBezTo>
                  <a:pt x="28" y="192"/>
                  <a:pt x="27" y="190"/>
                  <a:pt x="27" y="190"/>
                </a:cubicBezTo>
                <a:cubicBezTo>
                  <a:pt x="26" y="187"/>
                  <a:pt x="26" y="187"/>
                  <a:pt x="26" y="187"/>
                </a:cubicBezTo>
                <a:cubicBezTo>
                  <a:pt x="25" y="188"/>
                  <a:pt x="25" y="188"/>
                  <a:pt x="25" y="188"/>
                </a:cubicBezTo>
                <a:cubicBezTo>
                  <a:pt x="25" y="188"/>
                  <a:pt x="24" y="189"/>
                  <a:pt x="23" y="188"/>
                </a:cubicBezTo>
                <a:cubicBezTo>
                  <a:pt x="23" y="188"/>
                  <a:pt x="19" y="188"/>
                  <a:pt x="19" y="188"/>
                </a:cubicBezTo>
                <a:cubicBezTo>
                  <a:pt x="17" y="189"/>
                  <a:pt x="17" y="189"/>
                  <a:pt x="17" y="189"/>
                </a:cubicBezTo>
                <a:cubicBezTo>
                  <a:pt x="14" y="188"/>
                  <a:pt x="14" y="188"/>
                  <a:pt x="14" y="188"/>
                </a:cubicBezTo>
                <a:cubicBezTo>
                  <a:pt x="14" y="188"/>
                  <a:pt x="13" y="189"/>
                  <a:pt x="12" y="189"/>
                </a:cubicBezTo>
                <a:cubicBezTo>
                  <a:pt x="12" y="189"/>
                  <a:pt x="11" y="189"/>
                  <a:pt x="11" y="188"/>
                </a:cubicBezTo>
                <a:cubicBezTo>
                  <a:pt x="11" y="188"/>
                  <a:pt x="14" y="185"/>
                  <a:pt x="14" y="185"/>
                </a:cubicBezTo>
                <a:cubicBezTo>
                  <a:pt x="14" y="185"/>
                  <a:pt x="14" y="185"/>
                  <a:pt x="14" y="184"/>
                </a:cubicBezTo>
                <a:cubicBezTo>
                  <a:pt x="14" y="183"/>
                  <a:pt x="14" y="181"/>
                  <a:pt x="14" y="181"/>
                </a:cubicBezTo>
                <a:cubicBezTo>
                  <a:pt x="14" y="180"/>
                  <a:pt x="13" y="177"/>
                  <a:pt x="13" y="177"/>
                </a:cubicBezTo>
                <a:cubicBezTo>
                  <a:pt x="13" y="177"/>
                  <a:pt x="12" y="176"/>
                  <a:pt x="13" y="175"/>
                </a:cubicBezTo>
                <a:cubicBezTo>
                  <a:pt x="13" y="174"/>
                  <a:pt x="14" y="174"/>
                  <a:pt x="14" y="174"/>
                </a:cubicBezTo>
                <a:cubicBezTo>
                  <a:pt x="12" y="173"/>
                  <a:pt x="12" y="173"/>
                  <a:pt x="12" y="173"/>
                </a:cubicBezTo>
                <a:cubicBezTo>
                  <a:pt x="12" y="173"/>
                  <a:pt x="12" y="173"/>
                  <a:pt x="11" y="173"/>
                </a:cubicBezTo>
                <a:cubicBezTo>
                  <a:pt x="10" y="174"/>
                  <a:pt x="9" y="174"/>
                  <a:pt x="9" y="174"/>
                </a:cubicBezTo>
                <a:cubicBezTo>
                  <a:pt x="8" y="172"/>
                  <a:pt x="8" y="172"/>
                  <a:pt x="8" y="172"/>
                </a:cubicBezTo>
                <a:cubicBezTo>
                  <a:pt x="8" y="172"/>
                  <a:pt x="7" y="173"/>
                  <a:pt x="7" y="172"/>
                </a:cubicBezTo>
                <a:cubicBezTo>
                  <a:pt x="6" y="172"/>
                  <a:pt x="4" y="171"/>
                  <a:pt x="4" y="171"/>
                </a:cubicBezTo>
                <a:cubicBezTo>
                  <a:pt x="4" y="171"/>
                  <a:pt x="4" y="169"/>
                  <a:pt x="4" y="169"/>
                </a:cubicBezTo>
                <a:cubicBezTo>
                  <a:pt x="5" y="168"/>
                  <a:pt x="5" y="168"/>
                  <a:pt x="5" y="167"/>
                </a:cubicBezTo>
                <a:cubicBezTo>
                  <a:pt x="5" y="166"/>
                  <a:pt x="5" y="165"/>
                  <a:pt x="6" y="164"/>
                </a:cubicBezTo>
                <a:cubicBezTo>
                  <a:pt x="6" y="163"/>
                  <a:pt x="7" y="162"/>
                  <a:pt x="8" y="162"/>
                </a:cubicBezTo>
                <a:cubicBezTo>
                  <a:pt x="9" y="161"/>
                  <a:pt x="9" y="161"/>
                  <a:pt x="9" y="161"/>
                </a:cubicBezTo>
                <a:cubicBezTo>
                  <a:pt x="11" y="157"/>
                  <a:pt x="11" y="157"/>
                  <a:pt x="11" y="157"/>
                </a:cubicBezTo>
                <a:cubicBezTo>
                  <a:pt x="11" y="157"/>
                  <a:pt x="11" y="155"/>
                  <a:pt x="11" y="155"/>
                </a:cubicBezTo>
                <a:cubicBezTo>
                  <a:pt x="11" y="155"/>
                  <a:pt x="12" y="153"/>
                  <a:pt x="12" y="152"/>
                </a:cubicBezTo>
                <a:cubicBezTo>
                  <a:pt x="12" y="152"/>
                  <a:pt x="13" y="150"/>
                  <a:pt x="13" y="150"/>
                </a:cubicBezTo>
                <a:cubicBezTo>
                  <a:pt x="13" y="150"/>
                  <a:pt x="14" y="149"/>
                  <a:pt x="14" y="148"/>
                </a:cubicBezTo>
                <a:cubicBezTo>
                  <a:pt x="15" y="148"/>
                  <a:pt x="17" y="146"/>
                  <a:pt x="17" y="146"/>
                </a:cubicBezTo>
                <a:cubicBezTo>
                  <a:pt x="17" y="146"/>
                  <a:pt x="18" y="143"/>
                  <a:pt x="18" y="143"/>
                </a:cubicBezTo>
                <a:cubicBezTo>
                  <a:pt x="18" y="143"/>
                  <a:pt x="19" y="140"/>
                  <a:pt x="19" y="140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7" y="137"/>
                  <a:pt x="17" y="137"/>
                  <a:pt x="17" y="137"/>
                </a:cubicBezTo>
                <a:cubicBezTo>
                  <a:pt x="19" y="136"/>
                  <a:pt x="19" y="136"/>
                  <a:pt x="19" y="136"/>
                </a:cubicBezTo>
                <a:cubicBezTo>
                  <a:pt x="19" y="136"/>
                  <a:pt x="19" y="136"/>
                  <a:pt x="20" y="136"/>
                </a:cubicBezTo>
                <a:cubicBezTo>
                  <a:pt x="21" y="136"/>
                  <a:pt x="22" y="135"/>
                  <a:pt x="22" y="135"/>
                </a:cubicBezTo>
                <a:cubicBezTo>
                  <a:pt x="23" y="135"/>
                  <a:pt x="25" y="134"/>
                  <a:pt x="25" y="134"/>
                </a:cubicBezTo>
                <a:cubicBezTo>
                  <a:pt x="25" y="133"/>
                  <a:pt x="26" y="133"/>
                  <a:pt x="26" y="133"/>
                </a:cubicBezTo>
                <a:cubicBezTo>
                  <a:pt x="27" y="133"/>
                  <a:pt x="29" y="132"/>
                  <a:pt x="29" y="132"/>
                </a:cubicBezTo>
                <a:cubicBezTo>
                  <a:pt x="29" y="132"/>
                  <a:pt x="30" y="131"/>
                  <a:pt x="30" y="131"/>
                </a:cubicBezTo>
                <a:cubicBezTo>
                  <a:pt x="30" y="130"/>
                  <a:pt x="30" y="130"/>
                  <a:pt x="30" y="130"/>
                </a:cubicBezTo>
                <a:cubicBezTo>
                  <a:pt x="32" y="129"/>
                  <a:pt x="32" y="129"/>
                  <a:pt x="32" y="129"/>
                </a:cubicBezTo>
                <a:cubicBezTo>
                  <a:pt x="32" y="129"/>
                  <a:pt x="33" y="128"/>
                  <a:pt x="33" y="127"/>
                </a:cubicBezTo>
                <a:cubicBezTo>
                  <a:pt x="33" y="127"/>
                  <a:pt x="34" y="125"/>
                  <a:pt x="34" y="125"/>
                </a:cubicBezTo>
                <a:cubicBezTo>
                  <a:pt x="34" y="124"/>
                  <a:pt x="37" y="121"/>
                  <a:pt x="37" y="121"/>
                </a:cubicBezTo>
                <a:cubicBezTo>
                  <a:pt x="41" y="114"/>
                  <a:pt x="41" y="114"/>
                  <a:pt x="41" y="114"/>
                </a:cubicBezTo>
                <a:cubicBezTo>
                  <a:pt x="50" y="100"/>
                  <a:pt x="50" y="100"/>
                  <a:pt x="50" y="100"/>
                </a:cubicBezTo>
                <a:cubicBezTo>
                  <a:pt x="49" y="98"/>
                  <a:pt x="49" y="98"/>
                  <a:pt x="49" y="98"/>
                </a:cubicBezTo>
                <a:cubicBezTo>
                  <a:pt x="52" y="93"/>
                  <a:pt x="52" y="93"/>
                  <a:pt x="52" y="93"/>
                </a:cubicBezTo>
                <a:cubicBezTo>
                  <a:pt x="57" y="85"/>
                  <a:pt x="57" y="85"/>
                  <a:pt x="57" y="85"/>
                </a:cubicBezTo>
                <a:cubicBezTo>
                  <a:pt x="62" y="74"/>
                  <a:pt x="62" y="74"/>
                  <a:pt x="62" y="74"/>
                </a:cubicBezTo>
                <a:cubicBezTo>
                  <a:pt x="65" y="68"/>
                  <a:pt x="65" y="68"/>
                  <a:pt x="65" y="68"/>
                </a:cubicBezTo>
                <a:cubicBezTo>
                  <a:pt x="69" y="61"/>
                  <a:pt x="69" y="61"/>
                  <a:pt x="69" y="61"/>
                </a:cubicBezTo>
                <a:cubicBezTo>
                  <a:pt x="71" y="55"/>
                  <a:pt x="71" y="55"/>
                  <a:pt x="71" y="55"/>
                </a:cubicBezTo>
                <a:cubicBezTo>
                  <a:pt x="71" y="48"/>
                  <a:pt x="71" y="48"/>
                  <a:pt x="71" y="48"/>
                </a:cubicBezTo>
                <a:cubicBezTo>
                  <a:pt x="71" y="43"/>
                  <a:pt x="71" y="43"/>
                  <a:pt x="71" y="43"/>
                </a:cubicBezTo>
                <a:cubicBezTo>
                  <a:pt x="71" y="39"/>
                  <a:pt x="71" y="39"/>
                  <a:pt x="71" y="39"/>
                </a:cubicBezTo>
                <a:cubicBezTo>
                  <a:pt x="71" y="37"/>
                  <a:pt x="71" y="37"/>
                  <a:pt x="71" y="37"/>
                </a:cubicBezTo>
                <a:cubicBezTo>
                  <a:pt x="71" y="35"/>
                  <a:pt x="71" y="35"/>
                  <a:pt x="71" y="35"/>
                </a:cubicBezTo>
                <a:cubicBezTo>
                  <a:pt x="70" y="32"/>
                  <a:pt x="70" y="32"/>
                  <a:pt x="70" y="32"/>
                </a:cubicBezTo>
                <a:cubicBezTo>
                  <a:pt x="72" y="30"/>
                  <a:pt x="72" y="30"/>
                  <a:pt x="72" y="30"/>
                </a:cubicBezTo>
                <a:cubicBezTo>
                  <a:pt x="72" y="28"/>
                  <a:pt x="72" y="28"/>
                  <a:pt x="72" y="28"/>
                </a:cubicBezTo>
                <a:cubicBezTo>
                  <a:pt x="72" y="26"/>
                  <a:pt x="72" y="26"/>
                  <a:pt x="72" y="26"/>
                </a:cubicBezTo>
                <a:cubicBezTo>
                  <a:pt x="72" y="24"/>
                  <a:pt x="72" y="24"/>
                  <a:pt x="72" y="24"/>
                </a:cubicBezTo>
                <a:cubicBezTo>
                  <a:pt x="73" y="22"/>
                  <a:pt x="73" y="22"/>
                  <a:pt x="73" y="22"/>
                </a:cubicBezTo>
                <a:cubicBezTo>
                  <a:pt x="72" y="19"/>
                  <a:pt x="72" y="19"/>
                  <a:pt x="72" y="19"/>
                </a:cubicBezTo>
                <a:cubicBezTo>
                  <a:pt x="73" y="17"/>
                  <a:pt x="73" y="17"/>
                  <a:pt x="73" y="17"/>
                </a:cubicBezTo>
                <a:cubicBezTo>
                  <a:pt x="72" y="16"/>
                  <a:pt x="72" y="16"/>
                  <a:pt x="72" y="16"/>
                </a:cubicBezTo>
                <a:cubicBezTo>
                  <a:pt x="73" y="13"/>
                  <a:pt x="73" y="13"/>
                  <a:pt x="73" y="13"/>
                </a:cubicBezTo>
                <a:cubicBezTo>
                  <a:pt x="73" y="11"/>
                  <a:pt x="73" y="11"/>
                  <a:pt x="73" y="11"/>
                </a:cubicBezTo>
                <a:lnTo>
                  <a:pt x="74" y="9"/>
                </a:lnTo>
                <a:close/>
              </a:path>
            </a:pathLst>
          </a:custGeom>
          <a:solidFill>
            <a:srgbClr val="F26A21"/>
          </a:solidFill>
          <a:ln w="9525" cap="rnd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49347" tIns="24673" rIns="49347" bIns="24673" numCol="1" anchor="t" anchorCtr="0" compatLnSpc="1">
            <a:prstTxWarp prst="textNoShape">
              <a:avLst/>
            </a:prstTxWarp>
          </a:bodyPr>
          <a:lstStyle/>
          <a:p>
            <a:endParaRPr lang="en-IE" dirty="0"/>
          </a:p>
        </p:txBody>
      </p:sp>
      <p:pic>
        <p:nvPicPr>
          <p:cNvPr id="5" name="Picture 11">
            <a:extLst>
              <a:ext uri="{FF2B5EF4-FFF2-40B4-BE49-F238E27FC236}">
                <a16:creationId xmlns:a16="http://schemas.microsoft.com/office/drawing/2014/main" id="{0F71C5A8-311F-7E26-2280-F9E3CD20E8A2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5610" y="8402399"/>
            <a:ext cx="1510709" cy="1169796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10FDCE2A-2B52-89A9-AF36-0397B07AC245}"/>
              </a:ext>
            </a:extLst>
          </p:cNvPr>
          <p:cNvSpPr txBox="1"/>
          <p:nvPr/>
        </p:nvSpPr>
        <p:spPr>
          <a:xfrm>
            <a:off x="2216309" y="8087473"/>
            <a:ext cx="2565807" cy="268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325892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Transferability potential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B32EA8F-21F4-440C-912E-296ABE27D773}"/>
              </a:ext>
            </a:extLst>
          </p:cNvPr>
          <p:cNvSpPr txBox="1"/>
          <p:nvPr/>
        </p:nvSpPr>
        <p:spPr>
          <a:xfrm>
            <a:off x="2480877" y="9280464"/>
            <a:ext cx="1909172" cy="268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325892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Conditions for transfer </a:t>
            </a: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335C69EF-9567-E9A6-8815-8BC54E64B4EE}"/>
              </a:ext>
            </a:extLst>
          </p:cNvPr>
          <p:cNvSpPr/>
          <p:nvPr/>
        </p:nvSpPr>
        <p:spPr>
          <a:xfrm>
            <a:off x="6944366" y="3433874"/>
            <a:ext cx="640357" cy="759703"/>
          </a:xfrm>
          <a:prstGeom prst="rect">
            <a:avLst/>
          </a:prstGeom>
          <a:solidFill>
            <a:srgbClr val="E21079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A1494E6-3A92-EA47-F7BD-C8C6E644EBDB}"/>
              </a:ext>
            </a:extLst>
          </p:cNvPr>
          <p:cNvSpPr txBox="1"/>
          <p:nvPr/>
        </p:nvSpPr>
        <p:spPr>
          <a:xfrm>
            <a:off x="2458844" y="4432642"/>
            <a:ext cx="1081536" cy="6136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325892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Role of educators </a:t>
            </a:r>
            <a:b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 staff</a:t>
            </a:r>
          </a:p>
        </p:txBody>
      </p:sp>
      <p:sp>
        <p:nvSpPr>
          <p:cNvPr id="43" name="Rectangle 2">
            <a:extLst>
              <a:ext uri="{FF2B5EF4-FFF2-40B4-BE49-F238E27FC236}">
                <a16:creationId xmlns:a16="http://schemas.microsoft.com/office/drawing/2014/main" id="{6C5FC953-FF4D-88EC-086F-11E5EFD350B4}"/>
              </a:ext>
            </a:extLst>
          </p:cNvPr>
          <p:cNvSpPr/>
          <p:nvPr/>
        </p:nvSpPr>
        <p:spPr>
          <a:xfrm>
            <a:off x="2618452" y="3824912"/>
            <a:ext cx="4966271" cy="4708235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99149603-25E7-61CD-7D0F-E0EB44A32190}"/>
              </a:ext>
            </a:extLst>
          </p:cNvPr>
          <p:cNvSpPr txBox="1">
            <a:spLocks/>
          </p:cNvSpPr>
          <p:nvPr/>
        </p:nvSpPr>
        <p:spPr>
          <a:xfrm>
            <a:off x="2863752" y="4551221"/>
            <a:ext cx="4440307" cy="488818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 defTabSz="755934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 b="0" i="0" kern="1200">
                <a:solidFill>
                  <a:srgbClr val="173965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2pPr>
            <a:lvl3pPr marL="755934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3pPr>
            <a:lvl4pPr marL="1133901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0" fontAlgn="base">
              <a:lnSpc>
                <a:spcPts val="1350"/>
              </a:lnSpc>
            </a:pPr>
            <a:r>
              <a:rPr lang="en-US" dirty="0">
                <a:solidFill>
                  <a:schemeClr val="bg1"/>
                </a:solidFill>
              </a:rPr>
              <a:t>Project that aims mental health literacy to those who observe distress/at risk behaviors.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85CDAD6D-1A71-BAFC-6466-7734407228BA}"/>
              </a:ext>
            </a:extLst>
          </p:cNvPr>
          <p:cNvSpPr txBox="1">
            <a:spLocks/>
          </p:cNvSpPr>
          <p:nvPr/>
        </p:nvSpPr>
        <p:spPr>
          <a:xfrm>
            <a:off x="2884317" y="5640741"/>
            <a:ext cx="4399176" cy="1218200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 defTabSz="755934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 b="0" i="0" kern="1200">
                <a:solidFill>
                  <a:srgbClr val="173965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2pPr>
            <a:lvl3pPr marL="755934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3pPr>
            <a:lvl4pPr marL="1133901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0" fontAlgn="base">
              <a:lnSpc>
                <a:spcPts val="1350"/>
              </a:lnSpc>
            </a:pPr>
            <a:r>
              <a:rPr lang="en-US" dirty="0">
                <a:solidFill>
                  <a:schemeClr val="bg1"/>
                </a:solidFill>
              </a:rPr>
              <a:t>Student well-being has become a growing concern and universities broadly acknowledge the importance of implementing proper tools to support students in distress or at-risk. Responding to a student in distress or crisis can pose dilemmas. Seeking help is not always easy for students, so there is a need to create mechanisms that allow universities and their academic community access to training to deal with these students. </a:t>
            </a:r>
          </a:p>
        </p:txBody>
      </p:sp>
      <p:sp>
        <p:nvSpPr>
          <p:cNvPr id="46" name="Rectangle 6">
            <a:extLst>
              <a:ext uri="{FF2B5EF4-FFF2-40B4-BE49-F238E27FC236}">
                <a16:creationId xmlns:a16="http://schemas.microsoft.com/office/drawing/2014/main" id="{13CD15EE-6A59-1012-71E1-F1A56A6B2EDB}"/>
              </a:ext>
            </a:extLst>
          </p:cNvPr>
          <p:cNvSpPr/>
          <p:nvPr/>
        </p:nvSpPr>
        <p:spPr>
          <a:xfrm>
            <a:off x="6944366" y="3433874"/>
            <a:ext cx="640357" cy="759703"/>
          </a:xfrm>
          <a:prstGeom prst="rect">
            <a:avLst/>
          </a:prstGeom>
          <a:solidFill>
            <a:srgbClr val="E21079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Text Placeholder 5">
            <a:extLst>
              <a:ext uri="{FF2B5EF4-FFF2-40B4-BE49-F238E27FC236}">
                <a16:creationId xmlns:a16="http://schemas.microsoft.com/office/drawing/2014/main" id="{BF254E4E-7940-AF6F-D398-2A90246E7BB1}"/>
              </a:ext>
            </a:extLst>
          </p:cNvPr>
          <p:cNvSpPr txBox="1">
            <a:spLocks/>
          </p:cNvSpPr>
          <p:nvPr/>
        </p:nvSpPr>
        <p:spPr>
          <a:xfrm>
            <a:off x="2863752" y="7509529"/>
            <a:ext cx="4399176" cy="473895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 defTabSz="755934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 b="0" i="0" kern="1200">
                <a:solidFill>
                  <a:srgbClr val="173965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2pPr>
            <a:lvl3pPr marL="755934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3pPr>
            <a:lvl4pPr marL="1133901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0" fontAlgn="base">
              <a:lnSpc>
                <a:spcPts val="1350"/>
              </a:lnSpc>
            </a:pPr>
            <a:r>
              <a:rPr lang="en-US" dirty="0">
                <a:solidFill>
                  <a:schemeClr val="bg1"/>
                </a:solidFill>
              </a:rPr>
              <a:t>The transferability of this adaptation is high because it may reach different staff within the University</a:t>
            </a:r>
          </a:p>
        </p:txBody>
      </p:sp>
      <p:cxnSp>
        <p:nvCxnSpPr>
          <p:cNvPr id="65" name="Straight Connector 33">
            <a:extLst>
              <a:ext uri="{FF2B5EF4-FFF2-40B4-BE49-F238E27FC236}">
                <a16:creationId xmlns:a16="http://schemas.microsoft.com/office/drawing/2014/main" id="{EEB3190B-0B07-D18B-0CFD-274CEC5FD926}"/>
              </a:ext>
            </a:extLst>
          </p:cNvPr>
          <p:cNvCxnSpPr>
            <a:cxnSpLocks/>
          </p:cNvCxnSpPr>
          <p:nvPr/>
        </p:nvCxnSpPr>
        <p:spPr>
          <a:xfrm>
            <a:off x="2952750" y="5121701"/>
            <a:ext cx="4318083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37">
            <a:extLst>
              <a:ext uri="{FF2B5EF4-FFF2-40B4-BE49-F238E27FC236}">
                <a16:creationId xmlns:a16="http://schemas.microsoft.com/office/drawing/2014/main" id="{9F5201D6-9743-7380-20D0-083C656B0606}"/>
              </a:ext>
            </a:extLst>
          </p:cNvPr>
          <p:cNvCxnSpPr>
            <a:cxnSpLocks/>
          </p:cNvCxnSpPr>
          <p:nvPr/>
        </p:nvCxnSpPr>
        <p:spPr>
          <a:xfrm>
            <a:off x="2952750" y="6951436"/>
            <a:ext cx="4318083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38">
            <a:extLst>
              <a:ext uri="{FF2B5EF4-FFF2-40B4-BE49-F238E27FC236}">
                <a16:creationId xmlns:a16="http://schemas.microsoft.com/office/drawing/2014/main" id="{DC9D2C0D-9DEA-1500-75E4-866DC84B829A}"/>
              </a:ext>
            </a:extLst>
          </p:cNvPr>
          <p:cNvCxnSpPr>
            <a:cxnSpLocks/>
          </p:cNvCxnSpPr>
          <p:nvPr/>
        </p:nvCxnSpPr>
        <p:spPr>
          <a:xfrm>
            <a:off x="2995425" y="8121617"/>
            <a:ext cx="4318083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Arrow: Pentagon 41">
            <a:extLst>
              <a:ext uri="{FF2B5EF4-FFF2-40B4-BE49-F238E27FC236}">
                <a16:creationId xmlns:a16="http://schemas.microsoft.com/office/drawing/2014/main" id="{327BD7BC-9890-EC8F-B74C-7356F9626F93}"/>
              </a:ext>
            </a:extLst>
          </p:cNvPr>
          <p:cNvSpPr/>
          <p:nvPr/>
        </p:nvSpPr>
        <p:spPr>
          <a:xfrm>
            <a:off x="2552348" y="5279158"/>
            <a:ext cx="2837162" cy="324611"/>
          </a:xfrm>
          <a:prstGeom prst="homePlate">
            <a:avLst/>
          </a:prstGeom>
          <a:solidFill>
            <a:srgbClr val="F79E6D"/>
          </a:solidFill>
          <a:ln>
            <a:solidFill>
              <a:srgbClr val="F79E6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80000"/>
              </a:lnSpc>
            </a:pPr>
            <a:endParaRPr lang="en-IE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B1BEF74-6382-C6CD-AD3D-A1519C856455}"/>
              </a:ext>
            </a:extLst>
          </p:cNvPr>
          <p:cNvSpPr txBox="1"/>
          <p:nvPr/>
        </p:nvSpPr>
        <p:spPr>
          <a:xfrm>
            <a:off x="2552348" y="5316438"/>
            <a:ext cx="1653325" cy="268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325892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Why it’s effective</a:t>
            </a:r>
          </a:p>
        </p:txBody>
      </p:sp>
      <p:grpSp>
        <p:nvGrpSpPr>
          <p:cNvPr id="76" name="Группа 75">
            <a:extLst>
              <a:ext uri="{FF2B5EF4-FFF2-40B4-BE49-F238E27FC236}">
                <a16:creationId xmlns:a16="http://schemas.microsoft.com/office/drawing/2014/main" id="{E4EFD6A5-5265-6209-8C47-B3EB832C34B7}"/>
              </a:ext>
            </a:extLst>
          </p:cNvPr>
          <p:cNvGrpSpPr/>
          <p:nvPr/>
        </p:nvGrpSpPr>
        <p:grpSpPr>
          <a:xfrm>
            <a:off x="2453591" y="4097776"/>
            <a:ext cx="2935919" cy="324611"/>
            <a:chOff x="2453591" y="3888626"/>
            <a:chExt cx="2935919" cy="324611"/>
          </a:xfrm>
        </p:grpSpPr>
        <p:sp>
          <p:nvSpPr>
            <p:cNvPr id="77" name="Arrow: Pentagon 41">
              <a:extLst>
                <a:ext uri="{FF2B5EF4-FFF2-40B4-BE49-F238E27FC236}">
                  <a16:creationId xmlns:a16="http://schemas.microsoft.com/office/drawing/2014/main" id="{D56FDA34-8903-2EA6-EA7F-6C274C1AB0BE}"/>
                </a:ext>
              </a:extLst>
            </p:cNvPr>
            <p:cNvSpPr/>
            <p:nvPr/>
          </p:nvSpPr>
          <p:spPr>
            <a:xfrm>
              <a:off x="2552348" y="3888626"/>
              <a:ext cx="2837162" cy="324611"/>
            </a:xfrm>
            <a:prstGeom prst="homePlate">
              <a:avLst/>
            </a:prstGeom>
            <a:solidFill>
              <a:srgbClr val="F79E6D"/>
            </a:solidFill>
            <a:ln>
              <a:solidFill>
                <a:srgbClr val="F79E6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ct val="80000"/>
                </a:lnSpc>
              </a:pPr>
              <a:endParaRPr lang="en-IE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9337222F-40AB-89DD-8416-711274B3034A}"/>
                </a:ext>
              </a:extLst>
            </p:cNvPr>
            <p:cNvSpPr txBox="1"/>
            <p:nvPr/>
          </p:nvSpPr>
          <p:spPr>
            <a:xfrm>
              <a:off x="2453591" y="3922089"/>
              <a:ext cx="2091244" cy="26898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325892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Role of educator</a:t>
              </a:r>
              <a:r>
                <a:rPr lang="en-US" sz="1400" b="1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 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/ staff</a:t>
              </a:r>
            </a:p>
          </p:txBody>
        </p:sp>
      </p:grpSp>
      <p:grpSp>
        <p:nvGrpSpPr>
          <p:cNvPr id="82" name="Группа 81">
            <a:extLst>
              <a:ext uri="{FF2B5EF4-FFF2-40B4-BE49-F238E27FC236}">
                <a16:creationId xmlns:a16="http://schemas.microsoft.com/office/drawing/2014/main" id="{2418CA76-C0B2-53A5-9956-BC6A900BAFEC}"/>
              </a:ext>
            </a:extLst>
          </p:cNvPr>
          <p:cNvGrpSpPr/>
          <p:nvPr/>
        </p:nvGrpSpPr>
        <p:grpSpPr>
          <a:xfrm>
            <a:off x="2532199" y="7110556"/>
            <a:ext cx="2837162" cy="324611"/>
            <a:chOff x="2532199" y="7326456"/>
            <a:chExt cx="2837162" cy="324611"/>
          </a:xfrm>
        </p:grpSpPr>
        <p:sp>
          <p:nvSpPr>
            <p:cNvPr id="73" name="Arrow: Pentagon 41">
              <a:extLst>
                <a:ext uri="{FF2B5EF4-FFF2-40B4-BE49-F238E27FC236}">
                  <a16:creationId xmlns:a16="http://schemas.microsoft.com/office/drawing/2014/main" id="{691505FA-EBEF-27E7-B9D4-9F01281422A2}"/>
                </a:ext>
              </a:extLst>
            </p:cNvPr>
            <p:cNvSpPr/>
            <p:nvPr/>
          </p:nvSpPr>
          <p:spPr>
            <a:xfrm>
              <a:off x="2532199" y="7326456"/>
              <a:ext cx="2837162" cy="324611"/>
            </a:xfrm>
            <a:prstGeom prst="homePlate">
              <a:avLst/>
            </a:prstGeom>
            <a:solidFill>
              <a:srgbClr val="F79E6D"/>
            </a:solidFill>
            <a:ln>
              <a:solidFill>
                <a:srgbClr val="F79E6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ct val="80000"/>
                </a:lnSpc>
              </a:pPr>
              <a:endParaRPr lang="en-IE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DC5022-C7A9-2EC1-3415-7670C6860869}"/>
                </a:ext>
              </a:extLst>
            </p:cNvPr>
            <p:cNvSpPr txBox="1"/>
            <p:nvPr/>
          </p:nvSpPr>
          <p:spPr>
            <a:xfrm>
              <a:off x="2532199" y="7362860"/>
              <a:ext cx="2249917" cy="26898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325892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Transferability potential</a:t>
              </a:r>
            </a:p>
          </p:txBody>
        </p: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C3936B54-C430-59CE-78C9-05DDCDDBE15F}"/>
              </a:ext>
            </a:extLst>
          </p:cNvPr>
          <p:cNvSpPr txBox="1"/>
          <p:nvPr/>
        </p:nvSpPr>
        <p:spPr>
          <a:xfrm>
            <a:off x="584025" y="7965515"/>
            <a:ext cx="126390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spcAft>
                <a:spcPts val="1200"/>
              </a:spcAft>
              <a:buClr>
                <a:srgbClr val="EEA821"/>
              </a:buClr>
            </a:pPr>
            <a:r>
              <a:rPr lang="en-GB" sz="1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SOS – Digital</a:t>
            </a:r>
            <a:r>
              <a:rPr lang="en-GB" sz="1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​</a:t>
            </a:r>
            <a:endParaRPr lang="en-GB" sz="1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81" name="Прямоугольник 80">
            <a:extLst>
              <a:ext uri="{FF2B5EF4-FFF2-40B4-BE49-F238E27FC236}">
                <a16:creationId xmlns:a16="http://schemas.microsoft.com/office/drawing/2014/main" id="{F723DCE0-3333-8B7A-3BB1-C998D86D4B73}"/>
              </a:ext>
            </a:extLst>
          </p:cNvPr>
          <p:cNvSpPr/>
          <p:nvPr/>
        </p:nvSpPr>
        <p:spPr>
          <a:xfrm>
            <a:off x="7150100" y="8635408"/>
            <a:ext cx="308622" cy="17880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83" name="Straight Connector 22">
            <a:extLst>
              <a:ext uri="{FF2B5EF4-FFF2-40B4-BE49-F238E27FC236}">
                <a16:creationId xmlns:a16="http://schemas.microsoft.com/office/drawing/2014/main" id="{6D9A3D7E-3935-E9FB-512F-1E2F8E57155D}"/>
              </a:ext>
            </a:extLst>
          </p:cNvPr>
          <p:cNvCxnSpPr>
            <a:cxnSpLocks/>
          </p:cNvCxnSpPr>
          <p:nvPr/>
        </p:nvCxnSpPr>
        <p:spPr>
          <a:xfrm>
            <a:off x="5128288" y="2824006"/>
            <a:ext cx="496220" cy="0"/>
          </a:xfrm>
          <a:prstGeom prst="line">
            <a:avLst/>
          </a:prstGeom>
          <a:ln w="28575">
            <a:solidFill>
              <a:srgbClr val="F79E6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0535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gazine Layout 01 - AE_CA_v4" id="{F9D5F4D5-9454-45C5-AFC0-38A7887A0E87}" vid="{A7535069-094F-4B33-8094-ED35EDC7CF5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ef88797d-310b-4d46-ad9c-0c23fa0c8d4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02E0EF7D44C04B9FA644DBFF45FF6A" ma:contentTypeVersion="13" ma:contentTypeDescription="Create a new document." ma:contentTypeScope="" ma:versionID="206b9469efed5238e3299da57cdc015e">
  <xsd:schema xmlns:xsd="http://www.w3.org/2001/XMLSchema" xmlns:xs="http://www.w3.org/2001/XMLSchema" xmlns:p="http://schemas.microsoft.com/office/2006/metadata/properties" xmlns:ns2="876de33e-aaa5-4507-9b92-b84e676ded0d" xmlns:ns3="ef88797d-310b-4d46-ad9c-0c23fa0c8d45" targetNamespace="http://schemas.microsoft.com/office/2006/metadata/properties" ma:root="true" ma:fieldsID="281ed500249cd3fe925a7af84a8b56c4" ns2:_="" ns3:_="">
    <xsd:import namespace="876de33e-aaa5-4507-9b92-b84e676ded0d"/>
    <xsd:import namespace="ef88797d-310b-4d46-ad9c-0c23fa0c8d4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de33e-aaa5-4507-9b92-b84e676ded0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hidden="true" ma:internalName="LastSharedByUser" ma:readOnly="true">
      <xsd:simpleType>
        <xsd:restriction base="dms:Note"/>
      </xsd:simpleType>
    </xsd:element>
    <xsd:element name="LastSharedByTime" ma:index="11" nillable="true" ma:displayName="Last Shared By Time" ma:description="" ma:hidden="true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88797d-310b-4d46-ad9c-0c23fa0c8d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9AD2B3-D789-4FC7-A14D-89ADA76B73A8}">
  <ds:schemaRefs>
    <ds:schemaRef ds:uri="http://schemas.microsoft.com/office/2006/metadata/properties"/>
    <ds:schemaRef ds:uri="http://schemas.microsoft.com/office/infopath/2007/PartnerControls"/>
    <ds:schemaRef ds:uri="ef88797d-310b-4d46-ad9c-0c23fa0c8d45"/>
  </ds:schemaRefs>
</ds:datastoreItem>
</file>

<file path=customXml/itemProps2.xml><?xml version="1.0" encoding="utf-8"?>
<ds:datastoreItem xmlns:ds="http://schemas.openxmlformats.org/officeDocument/2006/customXml" ds:itemID="{B39800E7-4362-4A70-9B48-B5AE1C9F47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83B94A-925B-4414-927F-DFD616E23C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6de33e-aaa5-4507-9b92-b84e676ded0d"/>
    <ds:schemaRef ds:uri="ef88797d-310b-4d46-ad9c-0c23fa0c8d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Magazine layout</Template>
  <TotalTime>8960</TotalTime>
  <Words>204</Words>
  <Application>Microsoft Office PowerPoint</Application>
  <PresentationFormat>Произвольный</PresentationFormat>
  <Paragraphs>22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Montserrat</vt:lpstr>
      <vt:lpstr>Montserrat Light</vt:lpstr>
      <vt:lpstr>Poppins</vt:lpstr>
      <vt:lpstr>Times New Roman</vt:lpstr>
      <vt:lpstr>Office Theme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Front cover</dc:title>
  <dc:creator>Samantha Carty</dc:creator>
  <cp:lastModifiedBy>Anton Livanov</cp:lastModifiedBy>
  <cp:revision>347</cp:revision>
  <cp:lastPrinted>2022-04-20T17:04:48Z</cp:lastPrinted>
  <dcterms:created xsi:type="dcterms:W3CDTF">2021-06-15T11:45:52Z</dcterms:created>
  <dcterms:modified xsi:type="dcterms:W3CDTF">2026-05-19T07:54:02Z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0x0101005F02E0EF7D44C04B9FA644DBFF45FF6A</vt:lpwstr>
  </property>
</Properties>
</file>