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77"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u-bordeaux-montaigne.fr/fr/index.html"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73A9B-CCD9-DA6B-D2B9-97723501B033}"/>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2537A15A-CE14-13E0-70F8-F8435E39E1B6}"/>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11C92C4-4989-97E0-8DE7-EB603FA50771}"/>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F91F33B8-9DF2-96F7-830A-0946688F576C}"/>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0D0E1FBD-E3B2-777F-2E52-8F8A22F3208C}"/>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5C45B2E5-F422-570D-6EE5-F5A9E317F65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7" name="Rectangle 6">
            <a:extLst>
              <a:ext uri="{FF2B5EF4-FFF2-40B4-BE49-F238E27FC236}">
                <a16:creationId xmlns:a16="http://schemas.microsoft.com/office/drawing/2014/main" id="{276D7F68-5E09-B8D4-6F3D-F0F51E3807DA}"/>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Прямоугольник 66">
            <a:extLst>
              <a:ext uri="{FF2B5EF4-FFF2-40B4-BE49-F238E27FC236}">
                <a16:creationId xmlns:a16="http://schemas.microsoft.com/office/drawing/2014/main" id="{E3F8381B-D34B-68A7-85E6-1AED2E89E5AA}"/>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72C349E2-3C5F-589D-0093-97F16734671E}"/>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E38587-B54F-6F09-A19A-F60E16FF8E8D}"/>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FA4A99ED-529B-3419-8C5B-18CE57E75292}"/>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CFE296E2-5FDC-D73C-79FC-FC481673B3AE}"/>
              </a:ext>
            </a:extLst>
          </p:cNvPr>
          <p:cNvSpPr txBox="1"/>
          <p:nvPr/>
        </p:nvSpPr>
        <p:spPr>
          <a:xfrm>
            <a:off x="517839" y="3731763"/>
            <a:ext cx="2083274"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The national language certification for higher education is based on skills validation. Consequently, the challenge was to make all skills accessible so that candidates, particularly those with specific needs (visually impaired, hearing impaired, and neurodivergent), could validate the skills they were capable of. The issue of adapting or including subjects was central to the project</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01A19B78-66B5-CEAC-6821-B06246846A13}"/>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03540AE-9046-AAA6-DDC6-8C3B82E9C894}"/>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1400A61F-BA0E-60B3-E7EE-E56D1B0C36C2}"/>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99A93B8B-0D9F-FC7F-2B18-01663C54092A}"/>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571D4025-C694-62C6-4A67-FE6DBF27E6E6}"/>
              </a:ext>
            </a:extLst>
          </p:cNvPr>
          <p:cNvSpPr>
            <a:spLocks noGrp="1"/>
          </p:cNvSpPr>
          <p:nvPr>
            <p:ph type="body" sz="quarter" idx="30"/>
          </p:nvPr>
        </p:nvSpPr>
        <p:spPr>
          <a:xfrm>
            <a:off x="641087" y="2095966"/>
            <a:ext cx="2775752" cy="958682"/>
          </a:xfrm>
        </p:spPr>
        <p:txBody>
          <a:bodyPr>
            <a:normAutofit fontScale="92500" lnSpcReduction="20000"/>
          </a:bodyPr>
          <a:lstStyle/>
          <a:p>
            <a:pPr>
              <a:spcBef>
                <a:spcPts val="1200"/>
              </a:spcBef>
            </a:pPr>
            <a:r>
              <a:rPr lang="en-US" dirty="0"/>
              <a:t>Université </a:t>
            </a:r>
            <a:br>
              <a:rPr lang="en-US" dirty="0"/>
            </a:br>
            <a:r>
              <a:rPr lang="en-US" dirty="0"/>
              <a:t>Bordeaux Montaigne</a:t>
            </a:r>
          </a:p>
          <a:p>
            <a:pPr>
              <a:spcBef>
                <a:spcPts val="1200"/>
              </a:spcBef>
            </a:pPr>
            <a:r>
              <a:rPr lang="en-US" sz="1600" dirty="0"/>
              <a:t>Removing Language Barriers</a:t>
            </a:r>
            <a:endParaRPr lang="en-US" dirty="0"/>
          </a:p>
        </p:txBody>
      </p:sp>
      <p:sp>
        <p:nvSpPr>
          <p:cNvPr id="21" name="TextBox 20">
            <a:extLst>
              <a:ext uri="{FF2B5EF4-FFF2-40B4-BE49-F238E27FC236}">
                <a16:creationId xmlns:a16="http://schemas.microsoft.com/office/drawing/2014/main" id="{EA745BFF-D53D-E31E-77CF-5A7D0D106594}"/>
              </a:ext>
            </a:extLst>
          </p:cNvPr>
          <p:cNvSpPr txBox="1"/>
          <p:nvPr/>
        </p:nvSpPr>
        <p:spPr>
          <a:xfrm>
            <a:off x="1799320" y="1363731"/>
            <a:ext cx="161751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FRANCE</a:t>
            </a:r>
          </a:p>
        </p:txBody>
      </p:sp>
      <p:sp>
        <p:nvSpPr>
          <p:cNvPr id="22" name="Text Placeholder 19">
            <a:extLst>
              <a:ext uri="{FF2B5EF4-FFF2-40B4-BE49-F238E27FC236}">
                <a16:creationId xmlns:a16="http://schemas.microsoft.com/office/drawing/2014/main" id="{3FE5EE03-544B-217D-6B2E-C98593FF319E}"/>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8029AC40-5879-D103-7A09-CE81FD748B09}"/>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1677D4DD-76AE-E448-C985-8F262A7B73DF}"/>
              </a:ext>
            </a:extLst>
          </p:cNvPr>
          <p:cNvSpPr txBox="1"/>
          <p:nvPr/>
        </p:nvSpPr>
        <p:spPr>
          <a:xfrm>
            <a:off x="5587629" y="26330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04A2DEE3-5B8A-3D6A-5F25-6789C7569026}"/>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9D7C0F8B-8B69-5753-2D87-9A1BB089BE01}"/>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AD21C58A-1113-FB5C-4443-A72AF7526801}"/>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FB6776F2-26AE-CBFB-0D9B-C12AED57A3CE}"/>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E9B96D28-0A6A-A8E7-362C-CF37E1808A26}"/>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75BCE9B3-4C0E-C5AA-17B0-0AF9CD706A6E}"/>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667C6124-55C3-8F32-C958-228856FBA157}"/>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C01D3ECA-46D4-49EC-434C-B0E0438BD0A8}"/>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3E0E5F7C-FEBF-4B83-99DD-94A9EB93ABA6}"/>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FFA5F92C-EE44-F571-EC7F-034281836713}"/>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B638FC56-6EAB-F18A-97BB-98DBC06079F0}"/>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43C80E95-B445-C8B8-59BC-B312032F4908}"/>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D189DADB-0BE9-29FD-D73D-9A59F4F8AC6F}"/>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FFFB07C8-88C6-4309-E20E-E964927E101E}"/>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74F447EB-FA03-D943-E5D6-AEAE7E1EAE46}"/>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35" name="TextBox 34">
            <a:extLst>
              <a:ext uri="{FF2B5EF4-FFF2-40B4-BE49-F238E27FC236}">
                <a16:creationId xmlns:a16="http://schemas.microsoft.com/office/drawing/2014/main" id="{3E5FAEED-8568-471C-DE49-C005646D50D9}"/>
              </a:ext>
            </a:extLst>
          </p:cNvPr>
          <p:cNvSpPr txBox="1"/>
          <p:nvPr/>
        </p:nvSpPr>
        <p:spPr>
          <a:xfrm>
            <a:off x="2458844" y="4432642"/>
            <a:ext cx="1081536" cy="61369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educators </a:t>
            </a:r>
            <a:b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sp>
        <p:nvSpPr>
          <p:cNvPr id="16" name="Freeform 184">
            <a:extLst>
              <a:ext uri="{FF2B5EF4-FFF2-40B4-BE49-F238E27FC236}">
                <a16:creationId xmlns:a16="http://schemas.microsoft.com/office/drawing/2014/main" id="{CCBC0847-E911-A221-A562-DF76FFE640F2}"/>
              </a:ext>
            </a:extLst>
          </p:cNvPr>
          <p:cNvSpPr>
            <a:spLocks noEditPoints="1"/>
          </p:cNvSpPr>
          <p:nvPr/>
        </p:nvSpPr>
        <p:spPr bwMode="auto">
          <a:xfrm>
            <a:off x="606248" y="969713"/>
            <a:ext cx="1013350" cy="1053023"/>
          </a:xfrm>
          <a:custGeom>
            <a:avLst/>
            <a:gdLst>
              <a:gd name="T0" fmla="*/ 269 w 520"/>
              <a:gd name="T1" fmla="*/ 424 h 538"/>
              <a:gd name="T2" fmla="*/ 326 w 520"/>
              <a:gd name="T3" fmla="*/ 423 h 538"/>
              <a:gd name="T4" fmla="*/ 401 w 520"/>
              <a:gd name="T5" fmla="*/ 437 h 538"/>
              <a:gd name="T6" fmla="*/ 432 w 520"/>
              <a:gd name="T7" fmla="*/ 408 h 538"/>
              <a:gd name="T8" fmla="*/ 434 w 520"/>
              <a:gd name="T9" fmla="*/ 407 h 538"/>
              <a:gd name="T10" fmla="*/ 435 w 520"/>
              <a:gd name="T11" fmla="*/ 406 h 538"/>
              <a:gd name="T12" fmla="*/ 436 w 520"/>
              <a:gd name="T13" fmla="*/ 406 h 538"/>
              <a:gd name="T14" fmla="*/ 421 w 520"/>
              <a:gd name="T15" fmla="*/ 359 h 538"/>
              <a:gd name="T16" fmla="*/ 425 w 520"/>
              <a:gd name="T17" fmla="*/ 310 h 538"/>
              <a:gd name="T18" fmla="*/ 418 w 520"/>
              <a:gd name="T19" fmla="*/ 279 h 538"/>
              <a:gd name="T20" fmla="*/ 414 w 520"/>
              <a:gd name="T21" fmla="*/ 263 h 538"/>
              <a:gd name="T22" fmla="*/ 395 w 520"/>
              <a:gd name="T23" fmla="*/ 272 h 538"/>
              <a:gd name="T24" fmla="*/ 384 w 520"/>
              <a:gd name="T25" fmla="*/ 274 h 538"/>
              <a:gd name="T26" fmla="*/ 389 w 520"/>
              <a:gd name="T27" fmla="*/ 259 h 538"/>
              <a:gd name="T28" fmla="*/ 402 w 520"/>
              <a:gd name="T29" fmla="*/ 242 h 538"/>
              <a:gd name="T30" fmla="*/ 411 w 520"/>
              <a:gd name="T31" fmla="*/ 230 h 538"/>
              <a:gd name="T32" fmla="*/ 424 w 520"/>
              <a:gd name="T33" fmla="*/ 215 h 538"/>
              <a:gd name="T34" fmla="*/ 422 w 520"/>
              <a:gd name="T35" fmla="*/ 208 h 538"/>
              <a:gd name="T36" fmla="*/ 434 w 520"/>
              <a:gd name="T37" fmla="*/ 208 h 538"/>
              <a:gd name="T38" fmla="*/ 443 w 520"/>
              <a:gd name="T39" fmla="*/ 202 h 538"/>
              <a:gd name="T40" fmla="*/ 451 w 520"/>
              <a:gd name="T41" fmla="*/ 160 h 538"/>
              <a:gd name="T42" fmla="*/ 430 w 520"/>
              <a:gd name="T43" fmla="*/ 116 h 538"/>
              <a:gd name="T44" fmla="*/ 401 w 520"/>
              <a:gd name="T45" fmla="*/ 94 h 538"/>
              <a:gd name="T46" fmla="*/ 391 w 520"/>
              <a:gd name="T47" fmla="*/ 95 h 538"/>
              <a:gd name="T48" fmla="*/ 383 w 520"/>
              <a:gd name="T49" fmla="*/ 91 h 538"/>
              <a:gd name="T50" fmla="*/ 367 w 520"/>
              <a:gd name="T51" fmla="*/ 82 h 538"/>
              <a:gd name="T52" fmla="*/ 355 w 520"/>
              <a:gd name="T53" fmla="*/ 61 h 538"/>
              <a:gd name="T54" fmla="*/ 335 w 520"/>
              <a:gd name="T55" fmla="*/ 65 h 538"/>
              <a:gd name="T56" fmla="*/ 330 w 520"/>
              <a:gd name="T57" fmla="*/ 48 h 538"/>
              <a:gd name="T58" fmla="*/ 311 w 520"/>
              <a:gd name="T59" fmla="*/ 35 h 538"/>
              <a:gd name="T60" fmla="*/ 291 w 520"/>
              <a:gd name="T61" fmla="*/ 20 h 538"/>
              <a:gd name="T62" fmla="*/ 281 w 520"/>
              <a:gd name="T63" fmla="*/ 1 h 538"/>
              <a:gd name="T64" fmla="*/ 229 w 520"/>
              <a:gd name="T65" fmla="*/ 53 h 538"/>
              <a:gd name="T66" fmla="*/ 145 w 520"/>
              <a:gd name="T67" fmla="*/ 76 h 538"/>
              <a:gd name="T68" fmla="*/ 117 w 520"/>
              <a:gd name="T69" fmla="*/ 65 h 538"/>
              <a:gd name="T70" fmla="*/ 107 w 520"/>
              <a:gd name="T71" fmla="*/ 111 h 538"/>
              <a:gd name="T72" fmla="*/ 46 w 520"/>
              <a:gd name="T73" fmla="*/ 99 h 538"/>
              <a:gd name="T74" fmla="*/ 16 w 520"/>
              <a:gd name="T75" fmla="*/ 117 h 538"/>
              <a:gd name="T76" fmla="*/ 19 w 520"/>
              <a:gd name="T77" fmla="*/ 145 h 538"/>
              <a:gd name="T78" fmla="*/ 58 w 520"/>
              <a:gd name="T79" fmla="*/ 167 h 538"/>
              <a:gd name="T80" fmla="*/ 91 w 520"/>
              <a:gd name="T81" fmla="*/ 200 h 538"/>
              <a:gd name="T82" fmla="*/ 95 w 520"/>
              <a:gd name="T83" fmla="*/ 228 h 538"/>
              <a:gd name="T84" fmla="*/ 109 w 520"/>
              <a:gd name="T85" fmla="*/ 250 h 538"/>
              <a:gd name="T86" fmla="*/ 109 w 520"/>
              <a:gd name="T87" fmla="*/ 265 h 538"/>
              <a:gd name="T88" fmla="*/ 114 w 520"/>
              <a:gd name="T89" fmla="*/ 284 h 538"/>
              <a:gd name="T90" fmla="*/ 92 w 520"/>
              <a:gd name="T91" fmla="*/ 371 h 538"/>
              <a:gd name="T92" fmla="*/ 159 w 520"/>
              <a:gd name="T93" fmla="*/ 443 h 538"/>
              <a:gd name="T94" fmla="*/ 193 w 520"/>
              <a:gd name="T95" fmla="*/ 453 h 538"/>
              <a:gd name="T96" fmla="*/ 197 w 520"/>
              <a:gd name="T97" fmla="*/ 450 h 538"/>
              <a:gd name="T98" fmla="*/ 203 w 520"/>
              <a:gd name="T99" fmla="*/ 453 h 538"/>
              <a:gd name="T100" fmla="*/ 208 w 520"/>
              <a:gd name="T101" fmla="*/ 456 h 538"/>
              <a:gd name="T102" fmla="*/ 203 w 520"/>
              <a:gd name="T103" fmla="*/ 460 h 538"/>
              <a:gd name="T104" fmla="*/ 198 w 520"/>
              <a:gd name="T105" fmla="*/ 462 h 538"/>
              <a:gd name="T106" fmla="*/ 243 w 520"/>
              <a:gd name="T107" fmla="*/ 471 h 538"/>
              <a:gd name="T108" fmla="*/ 193 w 520"/>
              <a:gd name="T109" fmla="*/ 458 h 538"/>
              <a:gd name="T110" fmla="*/ 449 w 520"/>
              <a:gd name="T111" fmla="*/ 200 h 538"/>
              <a:gd name="T112" fmla="*/ 511 w 520"/>
              <a:gd name="T113" fmla="*/ 523 h 538"/>
              <a:gd name="T114" fmla="*/ 517 w 520"/>
              <a:gd name="T115" fmla="*/ 468 h 538"/>
              <a:gd name="T116" fmla="*/ 485 w 520"/>
              <a:gd name="T117" fmla="*/ 478 h 538"/>
              <a:gd name="T118" fmla="*/ 493 w 520"/>
              <a:gd name="T119" fmla="*/ 520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0" h="538">
                <a:moveTo>
                  <a:pt x="259" y="471"/>
                </a:moveTo>
                <a:cubicBezTo>
                  <a:pt x="261" y="468"/>
                  <a:pt x="261" y="468"/>
                  <a:pt x="261" y="468"/>
                </a:cubicBezTo>
                <a:cubicBezTo>
                  <a:pt x="261" y="468"/>
                  <a:pt x="261" y="462"/>
                  <a:pt x="259" y="461"/>
                </a:cubicBezTo>
                <a:cubicBezTo>
                  <a:pt x="258" y="460"/>
                  <a:pt x="257" y="459"/>
                  <a:pt x="257" y="459"/>
                </a:cubicBezTo>
                <a:cubicBezTo>
                  <a:pt x="257" y="459"/>
                  <a:pt x="257" y="455"/>
                  <a:pt x="257" y="453"/>
                </a:cubicBezTo>
                <a:cubicBezTo>
                  <a:pt x="257" y="452"/>
                  <a:pt x="257" y="448"/>
                  <a:pt x="257" y="447"/>
                </a:cubicBezTo>
                <a:cubicBezTo>
                  <a:pt x="257" y="446"/>
                  <a:pt x="258" y="442"/>
                  <a:pt x="258" y="441"/>
                </a:cubicBezTo>
                <a:cubicBezTo>
                  <a:pt x="258" y="441"/>
                  <a:pt x="257" y="441"/>
                  <a:pt x="259" y="439"/>
                </a:cubicBezTo>
                <a:cubicBezTo>
                  <a:pt x="261" y="436"/>
                  <a:pt x="261" y="434"/>
                  <a:pt x="261" y="434"/>
                </a:cubicBezTo>
                <a:cubicBezTo>
                  <a:pt x="265" y="429"/>
                  <a:pt x="265" y="429"/>
                  <a:pt x="265" y="429"/>
                </a:cubicBezTo>
                <a:cubicBezTo>
                  <a:pt x="265" y="429"/>
                  <a:pt x="268" y="424"/>
                  <a:pt x="269" y="424"/>
                </a:cubicBezTo>
                <a:cubicBezTo>
                  <a:pt x="270" y="425"/>
                  <a:pt x="274" y="424"/>
                  <a:pt x="275" y="424"/>
                </a:cubicBezTo>
                <a:cubicBezTo>
                  <a:pt x="276" y="424"/>
                  <a:pt x="280" y="428"/>
                  <a:pt x="282" y="424"/>
                </a:cubicBezTo>
                <a:cubicBezTo>
                  <a:pt x="284" y="421"/>
                  <a:pt x="285" y="419"/>
                  <a:pt x="285" y="418"/>
                </a:cubicBezTo>
                <a:cubicBezTo>
                  <a:pt x="286" y="417"/>
                  <a:pt x="287" y="414"/>
                  <a:pt x="290" y="414"/>
                </a:cubicBezTo>
                <a:cubicBezTo>
                  <a:pt x="293" y="413"/>
                  <a:pt x="300" y="413"/>
                  <a:pt x="300" y="413"/>
                </a:cubicBezTo>
                <a:cubicBezTo>
                  <a:pt x="303" y="414"/>
                  <a:pt x="303" y="414"/>
                  <a:pt x="303" y="414"/>
                </a:cubicBezTo>
                <a:cubicBezTo>
                  <a:pt x="311" y="417"/>
                  <a:pt x="311" y="417"/>
                  <a:pt x="311" y="417"/>
                </a:cubicBezTo>
                <a:cubicBezTo>
                  <a:pt x="311" y="417"/>
                  <a:pt x="314" y="417"/>
                  <a:pt x="316" y="417"/>
                </a:cubicBezTo>
                <a:cubicBezTo>
                  <a:pt x="317" y="417"/>
                  <a:pt x="318" y="417"/>
                  <a:pt x="318" y="417"/>
                </a:cubicBezTo>
                <a:cubicBezTo>
                  <a:pt x="321" y="421"/>
                  <a:pt x="321" y="421"/>
                  <a:pt x="321" y="421"/>
                </a:cubicBezTo>
                <a:cubicBezTo>
                  <a:pt x="321" y="421"/>
                  <a:pt x="325" y="423"/>
                  <a:pt x="326" y="423"/>
                </a:cubicBezTo>
                <a:cubicBezTo>
                  <a:pt x="327" y="423"/>
                  <a:pt x="335" y="421"/>
                  <a:pt x="335" y="421"/>
                </a:cubicBezTo>
                <a:cubicBezTo>
                  <a:pt x="335" y="421"/>
                  <a:pt x="338" y="420"/>
                  <a:pt x="339" y="421"/>
                </a:cubicBezTo>
                <a:cubicBezTo>
                  <a:pt x="340" y="422"/>
                  <a:pt x="343" y="423"/>
                  <a:pt x="344" y="424"/>
                </a:cubicBezTo>
                <a:cubicBezTo>
                  <a:pt x="344" y="425"/>
                  <a:pt x="352" y="429"/>
                  <a:pt x="354" y="430"/>
                </a:cubicBezTo>
                <a:cubicBezTo>
                  <a:pt x="355" y="431"/>
                  <a:pt x="359" y="430"/>
                  <a:pt x="359" y="430"/>
                </a:cubicBezTo>
                <a:cubicBezTo>
                  <a:pt x="361" y="435"/>
                  <a:pt x="361" y="435"/>
                  <a:pt x="361" y="435"/>
                </a:cubicBezTo>
                <a:cubicBezTo>
                  <a:pt x="371" y="438"/>
                  <a:pt x="371" y="438"/>
                  <a:pt x="371" y="438"/>
                </a:cubicBezTo>
                <a:cubicBezTo>
                  <a:pt x="375" y="438"/>
                  <a:pt x="375" y="438"/>
                  <a:pt x="375" y="438"/>
                </a:cubicBezTo>
                <a:cubicBezTo>
                  <a:pt x="389" y="443"/>
                  <a:pt x="389" y="443"/>
                  <a:pt x="389" y="443"/>
                </a:cubicBezTo>
                <a:cubicBezTo>
                  <a:pt x="398" y="436"/>
                  <a:pt x="398" y="436"/>
                  <a:pt x="398" y="436"/>
                </a:cubicBezTo>
                <a:cubicBezTo>
                  <a:pt x="398" y="436"/>
                  <a:pt x="400" y="437"/>
                  <a:pt x="401" y="437"/>
                </a:cubicBezTo>
                <a:cubicBezTo>
                  <a:pt x="402" y="437"/>
                  <a:pt x="404" y="429"/>
                  <a:pt x="404" y="429"/>
                </a:cubicBezTo>
                <a:cubicBezTo>
                  <a:pt x="404" y="429"/>
                  <a:pt x="404" y="427"/>
                  <a:pt x="405" y="427"/>
                </a:cubicBezTo>
                <a:cubicBezTo>
                  <a:pt x="407" y="427"/>
                  <a:pt x="414" y="424"/>
                  <a:pt x="414" y="424"/>
                </a:cubicBezTo>
                <a:cubicBezTo>
                  <a:pt x="414" y="423"/>
                  <a:pt x="413" y="419"/>
                  <a:pt x="416" y="418"/>
                </a:cubicBezTo>
                <a:cubicBezTo>
                  <a:pt x="418" y="417"/>
                  <a:pt x="422" y="414"/>
                  <a:pt x="422" y="414"/>
                </a:cubicBezTo>
                <a:cubicBezTo>
                  <a:pt x="423" y="413"/>
                  <a:pt x="421" y="411"/>
                  <a:pt x="424" y="410"/>
                </a:cubicBezTo>
                <a:cubicBezTo>
                  <a:pt x="426" y="410"/>
                  <a:pt x="429" y="409"/>
                  <a:pt x="431" y="409"/>
                </a:cubicBezTo>
                <a:cubicBezTo>
                  <a:pt x="431" y="409"/>
                  <a:pt x="431" y="409"/>
                  <a:pt x="431" y="409"/>
                </a:cubicBezTo>
                <a:cubicBezTo>
                  <a:pt x="431" y="408"/>
                  <a:pt x="431" y="408"/>
                  <a:pt x="431" y="408"/>
                </a:cubicBezTo>
                <a:cubicBezTo>
                  <a:pt x="431" y="408"/>
                  <a:pt x="431" y="408"/>
                  <a:pt x="431"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3" y="407"/>
                  <a:pt x="433" y="407"/>
                  <a:pt x="433" y="407"/>
                </a:cubicBezTo>
                <a:cubicBezTo>
                  <a:pt x="433" y="407"/>
                  <a:pt x="433" y="407"/>
                  <a:pt x="433" y="407"/>
                </a:cubicBezTo>
                <a:cubicBezTo>
                  <a:pt x="433" y="407"/>
                  <a:pt x="433" y="407"/>
                  <a:pt x="433"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5" y="407"/>
                  <a:pt x="435" y="407"/>
                  <a:pt x="435" y="407"/>
                </a:cubicBezTo>
                <a:cubicBezTo>
                  <a:pt x="435" y="407"/>
                  <a:pt x="435" y="407"/>
                  <a:pt x="435" y="407"/>
                </a:cubicBezTo>
                <a:cubicBezTo>
                  <a:pt x="435" y="407"/>
                  <a:pt x="435" y="407"/>
                  <a:pt x="435" y="407"/>
                </a:cubicBezTo>
                <a:cubicBezTo>
                  <a:pt x="435" y="407"/>
                  <a:pt x="435" y="407"/>
                  <a:pt x="435" y="407"/>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7" y="405"/>
                  <a:pt x="438" y="405"/>
                  <a:pt x="438" y="405"/>
                </a:cubicBezTo>
                <a:cubicBezTo>
                  <a:pt x="444" y="400"/>
                  <a:pt x="444" y="400"/>
                  <a:pt x="444" y="400"/>
                </a:cubicBezTo>
                <a:cubicBezTo>
                  <a:pt x="447" y="389"/>
                  <a:pt x="447" y="389"/>
                  <a:pt x="447" y="389"/>
                </a:cubicBezTo>
                <a:cubicBezTo>
                  <a:pt x="443" y="386"/>
                  <a:pt x="443" y="386"/>
                  <a:pt x="443" y="386"/>
                </a:cubicBezTo>
                <a:cubicBezTo>
                  <a:pt x="434" y="386"/>
                  <a:pt x="434" y="386"/>
                  <a:pt x="434" y="386"/>
                </a:cubicBezTo>
                <a:cubicBezTo>
                  <a:pt x="424" y="382"/>
                  <a:pt x="424" y="382"/>
                  <a:pt x="424" y="382"/>
                </a:cubicBezTo>
                <a:cubicBezTo>
                  <a:pt x="419" y="374"/>
                  <a:pt x="419" y="374"/>
                  <a:pt x="419" y="374"/>
                </a:cubicBezTo>
                <a:cubicBezTo>
                  <a:pt x="416" y="374"/>
                  <a:pt x="416" y="374"/>
                  <a:pt x="416" y="374"/>
                </a:cubicBezTo>
                <a:cubicBezTo>
                  <a:pt x="415" y="367"/>
                  <a:pt x="413" y="370"/>
                  <a:pt x="417" y="365"/>
                </a:cubicBezTo>
                <a:cubicBezTo>
                  <a:pt x="421" y="359"/>
                  <a:pt x="421" y="359"/>
                  <a:pt x="421" y="359"/>
                </a:cubicBezTo>
                <a:cubicBezTo>
                  <a:pt x="420" y="349"/>
                  <a:pt x="420" y="349"/>
                  <a:pt x="420" y="349"/>
                </a:cubicBezTo>
                <a:cubicBezTo>
                  <a:pt x="417" y="346"/>
                  <a:pt x="417" y="346"/>
                  <a:pt x="417" y="346"/>
                </a:cubicBezTo>
                <a:cubicBezTo>
                  <a:pt x="412" y="343"/>
                  <a:pt x="412" y="343"/>
                  <a:pt x="412" y="343"/>
                </a:cubicBezTo>
                <a:cubicBezTo>
                  <a:pt x="412" y="343"/>
                  <a:pt x="409" y="339"/>
                  <a:pt x="408" y="338"/>
                </a:cubicBezTo>
                <a:cubicBezTo>
                  <a:pt x="408" y="338"/>
                  <a:pt x="408" y="336"/>
                  <a:pt x="408" y="336"/>
                </a:cubicBezTo>
                <a:cubicBezTo>
                  <a:pt x="407" y="335"/>
                  <a:pt x="411" y="335"/>
                  <a:pt x="411" y="335"/>
                </a:cubicBezTo>
                <a:cubicBezTo>
                  <a:pt x="412" y="335"/>
                  <a:pt x="415" y="334"/>
                  <a:pt x="416" y="334"/>
                </a:cubicBezTo>
                <a:cubicBezTo>
                  <a:pt x="417" y="334"/>
                  <a:pt x="421" y="330"/>
                  <a:pt x="421" y="330"/>
                </a:cubicBezTo>
                <a:cubicBezTo>
                  <a:pt x="421" y="330"/>
                  <a:pt x="423" y="326"/>
                  <a:pt x="425" y="325"/>
                </a:cubicBezTo>
                <a:cubicBezTo>
                  <a:pt x="426" y="324"/>
                  <a:pt x="428" y="316"/>
                  <a:pt x="428" y="315"/>
                </a:cubicBezTo>
                <a:cubicBezTo>
                  <a:pt x="428" y="315"/>
                  <a:pt x="426" y="310"/>
                  <a:pt x="425" y="310"/>
                </a:cubicBezTo>
                <a:cubicBezTo>
                  <a:pt x="416" y="306"/>
                  <a:pt x="418" y="304"/>
                  <a:pt x="414" y="302"/>
                </a:cubicBezTo>
                <a:cubicBezTo>
                  <a:pt x="414" y="297"/>
                  <a:pt x="414" y="297"/>
                  <a:pt x="414" y="297"/>
                </a:cubicBezTo>
                <a:cubicBezTo>
                  <a:pt x="419" y="293"/>
                  <a:pt x="419" y="293"/>
                  <a:pt x="419" y="293"/>
                </a:cubicBezTo>
                <a:cubicBezTo>
                  <a:pt x="420" y="292"/>
                  <a:pt x="422" y="291"/>
                  <a:pt x="423" y="291"/>
                </a:cubicBezTo>
                <a:cubicBezTo>
                  <a:pt x="424" y="289"/>
                  <a:pt x="424" y="289"/>
                  <a:pt x="424" y="289"/>
                </a:cubicBezTo>
                <a:cubicBezTo>
                  <a:pt x="424" y="289"/>
                  <a:pt x="422" y="287"/>
                  <a:pt x="422" y="287"/>
                </a:cubicBezTo>
                <a:cubicBezTo>
                  <a:pt x="422" y="287"/>
                  <a:pt x="421" y="286"/>
                  <a:pt x="420" y="286"/>
                </a:cubicBezTo>
                <a:cubicBezTo>
                  <a:pt x="420" y="286"/>
                  <a:pt x="419" y="285"/>
                  <a:pt x="419" y="285"/>
                </a:cubicBezTo>
                <a:cubicBezTo>
                  <a:pt x="419" y="285"/>
                  <a:pt x="418" y="284"/>
                  <a:pt x="417" y="284"/>
                </a:cubicBezTo>
                <a:cubicBezTo>
                  <a:pt x="416" y="284"/>
                  <a:pt x="417" y="282"/>
                  <a:pt x="418" y="282"/>
                </a:cubicBezTo>
                <a:cubicBezTo>
                  <a:pt x="418" y="281"/>
                  <a:pt x="418" y="279"/>
                  <a:pt x="418" y="279"/>
                </a:cubicBezTo>
                <a:cubicBezTo>
                  <a:pt x="418" y="279"/>
                  <a:pt x="415" y="279"/>
                  <a:pt x="414" y="279"/>
                </a:cubicBezTo>
                <a:cubicBezTo>
                  <a:pt x="414" y="278"/>
                  <a:pt x="414" y="278"/>
                  <a:pt x="414" y="278"/>
                </a:cubicBezTo>
                <a:cubicBezTo>
                  <a:pt x="414" y="278"/>
                  <a:pt x="415" y="275"/>
                  <a:pt x="416" y="275"/>
                </a:cubicBezTo>
                <a:cubicBezTo>
                  <a:pt x="416" y="274"/>
                  <a:pt x="416" y="273"/>
                  <a:pt x="416" y="273"/>
                </a:cubicBezTo>
                <a:cubicBezTo>
                  <a:pt x="416" y="273"/>
                  <a:pt x="416" y="272"/>
                  <a:pt x="416" y="270"/>
                </a:cubicBezTo>
                <a:cubicBezTo>
                  <a:pt x="417" y="269"/>
                  <a:pt x="416" y="269"/>
                  <a:pt x="416" y="269"/>
                </a:cubicBezTo>
                <a:cubicBezTo>
                  <a:pt x="416" y="269"/>
                  <a:pt x="415" y="268"/>
                  <a:pt x="414" y="268"/>
                </a:cubicBezTo>
                <a:cubicBezTo>
                  <a:pt x="414" y="268"/>
                  <a:pt x="414" y="268"/>
                  <a:pt x="415" y="267"/>
                </a:cubicBezTo>
                <a:cubicBezTo>
                  <a:pt x="416" y="265"/>
                  <a:pt x="416" y="266"/>
                  <a:pt x="416" y="266"/>
                </a:cubicBezTo>
                <a:cubicBezTo>
                  <a:pt x="416" y="264"/>
                  <a:pt x="416" y="264"/>
                  <a:pt x="416" y="264"/>
                </a:cubicBezTo>
                <a:cubicBezTo>
                  <a:pt x="414" y="263"/>
                  <a:pt x="414" y="263"/>
                  <a:pt x="414" y="263"/>
                </a:cubicBezTo>
                <a:cubicBezTo>
                  <a:pt x="411" y="261"/>
                  <a:pt x="411" y="261"/>
                  <a:pt x="411" y="261"/>
                </a:cubicBezTo>
                <a:cubicBezTo>
                  <a:pt x="411" y="261"/>
                  <a:pt x="407" y="261"/>
                  <a:pt x="407" y="261"/>
                </a:cubicBezTo>
                <a:cubicBezTo>
                  <a:pt x="407" y="261"/>
                  <a:pt x="404" y="261"/>
                  <a:pt x="404" y="261"/>
                </a:cubicBezTo>
                <a:cubicBezTo>
                  <a:pt x="402" y="262"/>
                  <a:pt x="402" y="262"/>
                  <a:pt x="402" y="262"/>
                </a:cubicBezTo>
                <a:cubicBezTo>
                  <a:pt x="401" y="263"/>
                  <a:pt x="401" y="263"/>
                  <a:pt x="401" y="263"/>
                </a:cubicBezTo>
                <a:cubicBezTo>
                  <a:pt x="398" y="264"/>
                  <a:pt x="398" y="264"/>
                  <a:pt x="398" y="264"/>
                </a:cubicBezTo>
                <a:cubicBezTo>
                  <a:pt x="395" y="265"/>
                  <a:pt x="395" y="265"/>
                  <a:pt x="395" y="265"/>
                </a:cubicBezTo>
                <a:cubicBezTo>
                  <a:pt x="395" y="265"/>
                  <a:pt x="394" y="267"/>
                  <a:pt x="393" y="268"/>
                </a:cubicBezTo>
                <a:cubicBezTo>
                  <a:pt x="393" y="268"/>
                  <a:pt x="393" y="269"/>
                  <a:pt x="393" y="269"/>
                </a:cubicBezTo>
                <a:cubicBezTo>
                  <a:pt x="395" y="270"/>
                  <a:pt x="395" y="270"/>
                  <a:pt x="395" y="270"/>
                </a:cubicBezTo>
                <a:cubicBezTo>
                  <a:pt x="395" y="272"/>
                  <a:pt x="395" y="272"/>
                  <a:pt x="395" y="272"/>
                </a:cubicBezTo>
                <a:cubicBezTo>
                  <a:pt x="396" y="272"/>
                  <a:pt x="396" y="272"/>
                  <a:pt x="396" y="272"/>
                </a:cubicBezTo>
                <a:cubicBezTo>
                  <a:pt x="395" y="274"/>
                  <a:pt x="395" y="274"/>
                  <a:pt x="395" y="274"/>
                </a:cubicBezTo>
                <a:cubicBezTo>
                  <a:pt x="395" y="274"/>
                  <a:pt x="394" y="274"/>
                  <a:pt x="393" y="275"/>
                </a:cubicBezTo>
                <a:cubicBezTo>
                  <a:pt x="392" y="276"/>
                  <a:pt x="392" y="277"/>
                  <a:pt x="392" y="277"/>
                </a:cubicBezTo>
                <a:cubicBezTo>
                  <a:pt x="389" y="278"/>
                  <a:pt x="389" y="278"/>
                  <a:pt x="389" y="278"/>
                </a:cubicBezTo>
                <a:cubicBezTo>
                  <a:pt x="387" y="277"/>
                  <a:pt x="387" y="277"/>
                  <a:pt x="387" y="277"/>
                </a:cubicBezTo>
                <a:cubicBezTo>
                  <a:pt x="385" y="278"/>
                  <a:pt x="385" y="278"/>
                  <a:pt x="385" y="278"/>
                </a:cubicBezTo>
                <a:cubicBezTo>
                  <a:pt x="384" y="278"/>
                  <a:pt x="384" y="278"/>
                  <a:pt x="384" y="278"/>
                </a:cubicBezTo>
                <a:cubicBezTo>
                  <a:pt x="384" y="276"/>
                  <a:pt x="384" y="276"/>
                  <a:pt x="384" y="276"/>
                </a:cubicBezTo>
                <a:cubicBezTo>
                  <a:pt x="383" y="275"/>
                  <a:pt x="383" y="275"/>
                  <a:pt x="383" y="275"/>
                </a:cubicBezTo>
                <a:cubicBezTo>
                  <a:pt x="384" y="274"/>
                  <a:pt x="384" y="274"/>
                  <a:pt x="384" y="274"/>
                </a:cubicBezTo>
                <a:cubicBezTo>
                  <a:pt x="384" y="274"/>
                  <a:pt x="385" y="273"/>
                  <a:pt x="385" y="273"/>
                </a:cubicBezTo>
                <a:cubicBezTo>
                  <a:pt x="386" y="273"/>
                  <a:pt x="387" y="272"/>
                  <a:pt x="387" y="272"/>
                </a:cubicBezTo>
                <a:cubicBezTo>
                  <a:pt x="389" y="272"/>
                  <a:pt x="389" y="272"/>
                  <a:pt x="389" y="272"/>
                </a:cubicBezTo>
                <a:cubicBezTo>
                  <a:pt x="389" y="270"/>
                  <a:pt x="389" y="270"/>
                  <a:pt x="389" y="270"/>
                </a:cubicBezTo>
                <a:cubicBezTo>
                  <a:pt x="390" y="268"/>
                  <a:pt x="390" y="268"/>
                  <a:pt x="390" y="268"/>
                </a:cubicBezTo>
                <a:cubicBezTo>
                  <a:pt x="390" y="265"/>
                  <a:pt x="390" y="265"/>
                  <a:pt x="390" y="265"/>
                </a:cubicBezTo>
                <a:cubicBezTo>
                  <a:pt x="389" y="264"/>
                  <a:pt x="389" y="264"/>
                  <a:pt x="389" y="264"/>
                </a:cubicBezTo>
                <a:cubicBezTo>
                  <a:pt x="388" y="263"/>
                  <a:pt x="388" y="263"/>
                  <a:pt x="388" y="263"/>
                </a:cubicBezTo>
                <a:cubicBezTo>
                  <a:pt x="388" y="262"/>
                  <a:pt x="388" y="262"/>
                  <a:pt x="388" y="262"/>
                </a:cubicBezTo>
                <a:cubicBezTo>
                  <a:pt x="388" y="260"/>
                  <a:pt x="388" y="260"/>
                  <a:pt x="388" y="260"/>
                </a:cubicBezTo>
                <a:cubicBezTo>
                  <a:pt x="389" y="259"/>
                  <a:pt x="389" y="259"/>
                  <a:pt x="389" y="259"/>
                </a:cubicBezTo>
                <a:cubicBezTo>
                  <a:pt x="389" y="259"/>
                  <a:pt x="390" y="258"/>
                  <a:pt x="390" y="257"/>
                </a:cubicBezTo>
                <a:cubicBezTo>
                  <a:pt x="390" y="257"/>
                  <a:pt x="390" y="255"/>
                  <a:pt x="390" y="255"/>
                </a:cubicBezTo>
                <a:cubicBezTo>
                  <a:pt x="390" y="255"/>
                  <a:pt x="390" y="254"/>
                  <a:pt x="390" y="254"/>
                </a:cubicBezTo>
                <a:cubicBezTo>
                  <a:pt x="394" y="250"/>
                  <a:pt x="394" y="250"/>
                  <a:pt x="394" y="250"/>
                </a:cubicBezTo>
                <a:cubicBezTo>
                  <a:pt x="396" y="248"/>
                  <a:pt x="396" y="248"/>
                  <a:pt x="396" y="248"/>
                </a:cubicBezTo>
                <a:cubicBezTo>
                  <a:pt x="396" y="248"/>
                  <a:pt x="398" y="248"/>
                  <a:pt x="398" y="247"/>
                </a:cubicBezTo>
                <a:cubicBezTo>
                  <a:pt x="398" y="247"/>
                  <a:pt x="400" y="247"/>
                  <a:pt x="400" y="247"/>
                </a:cubicBezTo>
                <a:cubicBezTo>
                  <a:pt x="400" y="247"/>
                  <a:pt x="401" y="246"/>
                  <a:pt x="401" y="246"/>
                </a:cubicBezTo>
                <a:cubicBezTo>
                  <a:pt x="402" y="245"/>
                  <a:pt x="402" y="244"/>
                  <a:pt x="402" y="244"/>
                </a:cubicBezTo>
                <a:cubicBezTo>
                  <a:pt x="402" y="244"/>
                  <a:pt x="402" y="243"/>
                  <a:pt x="402" y="243"/>
                </a:cubicBezTo>
                <a:cubicBezTo>
                  <a:pt x="402" y="243"/>
                  <a:pt x="402" y="242"/>
                  <a:pt x="402" y="242"/>
                </a:cubicBezTo>
                <a:cubicBezTo>
                  <a:pt x="402" y="242"/>
                  <a:pt x="402" y="241"/>
                  <a:pt x="402" y="241"/>
                </a:cubicBezTo>
                <a:cubicBezTo>
                  <a:pt x="402" y="240"/>
                  <a:pt x="403" y="240"/>
                  <a:pt x="403" y="240"/>
                </a:cubicBezTo>
                <a:cubicBezTo>
                  <a:pt x="403" y="238"/>
                  <a:pt x="403" y="238"/>
                  <a:pt x="403" y="238"/>
                </a:cubicBezTo>
                <a:cubicBezTo>
                  <a:pt x="403" y="238"/>
                  <a:pt x="402" y="237"/>
                  <a:pt x="402" y="236"/>
                </a:cubicBezTo>
                <a:cubicBezTo>
                  <a:pt x="402" y="236"/>
                  <a:pt x="402" y="236"/>
                  <a:pt x="402" y="235"/>
                </a:cubicBezTo>
                <a:cubicBezTo>
                  <a:pt x="403" y="234"/>
                  <a:pt x="404" y="234"/>
                  <a:pt x="404" y="234"/>
                </a:cubicBezTo>
                <a:cubicBezTo>
                  <a:pt x="406" y="234"/>
                  <a:pt x="406" y="234"/>
                  <a:pt x="406" y="234"/>
                </a:cubicBezTo>
                <a:cubicBezTo>
                  <a:pt x="406" y="234"/>
                  <a:pt x="407" y="233"/>
                  <a:pt x="408" y="233"/>
                </a:cubicBezTo>
                <a:cubicBezTo>
                  <a:pt x="408" y="233"/>
                  <a:pt x="409" y="232"/>
                  <a:pt x="409" y="232"/>
                </a:cubicBezTo>
                <a:cubicBezTo>
                  <a:pt x="410" y="230"/>
                  <a:pt x="410" y="230"/>
                  <a:pt x="410" y="230"/>
                </a:cubicBezTo>
                <a:cubicBezTo>
                  <a:pt x="411" y="230"/>
                  <a:pt x="411" y="230"/>
                  <a:pt x="411" y="230"/>
                </a:cubicBezTo>
                <a:cubicBezTo>
                  <a:pt x="412" y="229"/>
                  <a:pt x="412" y="229"/>
                  <a:pt x="412" y="229"/>
                </a:cubicBezTo>
                <a:cubicBezTo>
                  <a:pt x="412" y="227"/>
                  <a:pt x="412" y="227"/>
                  <a:pt x="412" y="227"/>
                </a:cubicBezTo>
                <a:cubicBezTo>
                  <a:pt x="414" y="226"/>
                  <a:pt x="414" y="226"/>
                  <a:pt x="414" y="226"/>
                </a:cubicBezTo>
                <a:cubicBezTo>
                  <a:pt x="414" y="225"/>
                  <a:pt x="414" y="225"/>
                  <a:pt x="414" y="225"/>
                </a:cubicBezTo>
                <a:cubicBezTo>
                  <a:pt x="415" y="224"/>
                  <a:pt x="415" y="224"/>
                  <a:pt x="415" y="224"/>
                </a:cubicBezTo>
                <a:cubicBezTo>
                  <a:pt x="416" y="224"/>
                  <a:pt x="416" y="224"/>
                  <a:pt x="416" y="224"/>
                </a:cubicBezTo>
                <a:cubicBezTo>
                  <a:pt x="418" y="222"/>
                  <a:pt x="418" y="222"/>
                  <a:pt x="418" y="222"/>
                </a:cubicBezTo>
                <a:cubicBezTo>
                  <a:pt x="420" y="221"/>
                  <a:pt x="420" y="221"/>
                  <a:pt x="420" y="221"/>
                </a:cubicBezTo>
                <a:cubicBezTo>
                  <a:pt x="420" y="221"/>
                  <a:pt x="421" y="219"/>
                  <a:pt x="421" y="218"/>
                </a:cubicBezTo>
                <a:cubicBezTo>
                  <a:pt x="421" y="217"/>
                  <a:pt x="421" y="217"/>
                  <a:pt x="422" y="216"/>
                </a:cubicBezTo>
                <a:cubicBezTo>
                  <a:pt x="422" y="216"/>
                  <a:pt x="423" y="216"/>
                  <a:pt x="424" y="215"/>
                </a:cubicBezTo>
                <a:cubicBezTo>
                  <a:pt x="424" y="215"/>
                  <a:pt x="424" y="214"/>
                  <a:pt x="424" y="214"/>
                </a:cubicBezTo>
                <a:cubicBezTo>
                  <a:pt x="425" y="214"/>
                  <a:pt x="425" y="214"/>
                  <a:pt x="425" y="214"/>
                </a:cubicBezTo>
                <a:cubicBezTo>
                  <a:pt x="425" y="212"/>
                  <a:pt x="425" y="212"/>
                  <a:pt x="425" y="212"/>
                </a:cubicBezTo>
                <a:cubicBezTo>
                  <a:pt x="425" y="211"/>
                  <a:pt x="425" y="211"/>
                  <a:pt x="425" y="211"/>
                </a:cubicBezTo>
                <a:cubicBezTo>
                  <a:pt x="425" y="211"/>
                  <a:pt x="423" y="212"/>
                  <a:pt x="423" y="212"/>
                </a:cubicBezTo>
                <a:cubicBezTo>
                  <a:pt x="423" y="212"/>
                  <a:pt x="422" y="212"/>
                  <a:pt x="421" y="212"/>
                </a:cubicBezTo>
                <a:cubicBezTo>
                  <a:pt x="421" y="212"/>
                  <a:pt x="420" y="212"/>
                  <a:pt x="419" y="212"/>
                </a:cubicBezTo>
                <a:cubicBezTo>
                  <a:pt x="418" y="211"/>
                  <a:pt x="419" y="211"/>
                  <a:pt x="419" y="211"/>
                </a:cubicBezTo>
                <a:cubicBezTo>
                  <a:pt x="419" y="211"/>
                  <a:pt x="420" y="211"/>
                  <a:pt x="420" y="210"/>
                </a:cubicBezTo>
                <a:cubicBezTo>
                  <a:pt x="420" y="210"/>
                  <a:pt x="421" y="208"/>
                  <a:pt x="421" y="208"/>
                </a:cubicBezTo>
                <a:cubicBezTo>
                  <a:pt x="422" y="208"/>
                  <a:pt x="422" y="208"/>
                  <a:pt x="422" y="208"/>
                </a:cubicBezTo>
                <a:cubicBezTo>
                  <a:pt x="423" y="207"/>
                  <a:pt x="423" y="207"/>
                  <a:pt x="423" y="207"/>
                </a:cubicBezTo>
                <a:cubicBezTo>
                  <a:pt x="423" y="207"/>
                  <a:pt x="424" y="207"/>
                  <a:pt x="424" y="207"/>
                </a:cubicBezTo>
                <a:cubicBezTo>
                  <a:pt x="424" y="207"/>
                  <a:pt x="423" y="206"/>
                  <a:pt x="423" y="206"/>
                </a:cubicBezTo>
                <a:cubicBezTo>
                  <a:pt x="423" y="204"/>
                  <a:pt x="423" y="204"/>
                  <a:pt x="423" y="204"/>
                </a:cubicBezTo>
                <a:cubicBezTo>
                  <a:pt x="425" y="205"/>
                  <a:pt x="425" y="205"/>
                  <a:pt x="425" y="205"/>
                </a:cubicBezTo>
                <a:cubicBezTo>
                  <a:pt x="428" y="205"/>
                  <a:pt x="428" y="205"/>
                  <a:pt x="428" y="205"/>
                </a:cubicBezTo>
                <a:cubicBezTo>
                  <a:pt x="429" y="204"/>
                  <a:pt x="429" y="204"/>
                  <a:pt x="429" y="204"/>
                </a:cubicBezTo>
                <a:cubicBezTo>
                  <a:pt x="429" y="204"/>
                  <a:pt x="430" y="206"/>
                  <a:pt x="430" y="206"/>
                </a:cubicBezTo>
                <a:cubicBezTo>
                  <a:pt x="430" y="207"/>
                  <a:pt x="430" y="208"/>
                  <a:pt x="431" y="208"/>
                </a:cubicBezTo>
                <a:cubicBezTo>
                  <a:pt x="431" y="208"/>
                  <a:pt x="433" y="209"/>
                  <a:pt x="433" y="209"/>
                </a:cubicBezTo>
                <a:cubicBezTo>
                  <a:pt x="433" y="209"/>
                  <a:pt x="433" y="208"/>
                  <a:pt x="434" y="208"/>
                </a:cubicBezTo>
                <a:cubicBezTo>
                  <a:pt x="434" y="208"/>
                  <a:pt x="435" y="208"/>
                  <a:pt x="435" y="208"/>
                </a:cubicBezTo>
                <a:cubicBezTo>
                  <a:pt x="436" y="208"/>
                  <a:pt x="437" y="208"/>
                  <a:pt x="437" y="208"/>
                </a:cubicBezTo>
                <a:cubicBezTo>
                  <a:pt x="437" y="208"/>
                  <a:pt x="438" y="208"/>
                  <a:pt x="439" y="208"/>
                </a:cubicBezTo>
                <a:cubicBezTo>
                  <a:pt x="439" y="207"/>
                  <a:pt x="439" y="207"/>
                  <a:pt x="439" y="207"/>
                </a:cubicBezTo>
                <a:cubicBezTo>
                  <a:pt x="439" y="207"/>
                  <a:pt x="439" y="206"/>
                  <a:pt x="439" y="206"/>
                </a:cubicBezTo>
                <a:cubicBezTo>
                  <a:pt x="439" y="206"/>
                  <a:pt x="440" y="204"/>
                  <a:pt x="440" y="204"/>
                </a:cubicBezTo>
                <a:cubicBezTo>
                  <a:pt x="440" y="204"/>
                  <a:pt x="441" y="204"/>
                  <a:pt x="441" y="204"/>
                </a:cubicBezTo>
                <a:cubicBezTo>
                  <a:pt x="441" y="204"/>
                  <a:pt x="442" y="204"/>
                  <a:pt x="442" y="204"/>
                </a:cubicBezTo>
                <a:cubicBezTo>
                  <a:pt x="442" y="204"/>
                  <a:pt x="442" y="203"/>
                  <a:pt x="442" y="203"/>
                </a:cubicBezTo>
                <a:cubicBezTo>
                  <a:pt x="442" y="203"/>
                  <a:pt x="442" y="202"/>
                  <a:pt x="442" y="202"/>
                </a:cubicBezTo>
                <a:cubicBezTo>
                  <a:pt x="442" y="202"/>
                  <a:pt x="443" y="202"/>
                  <a:pt x="443" y="202"/>
                </a:cubicBezTo>
                <a:cubicBezTo>
                  <a:pt x="443" y="200"/>
                  <a:pt x="443" y="200"/>
                  <a:pt x="443" y="200"/>
                </a:cubicBezTo>
                <a:cubicBezTo>
                  <a:pt x="443" y="200"/>
                  <a:pt x="445" y="200"/>
                  <a:pt x="445" y="200"/>
                </a:cubicBezTo>
                <a:cubicBezTo>
                  <a:pt x="446" y="200"/>
                  <a:pt x="445" y="200"/>
                  <a:pt x="445" y="200"/>
                </a:cubicBezTo>
                <a:cubicBezTo>
                  <a:pt x="448" y="199"/>
                  <a:pt x="448" y="199"/>
                  <a:pt x="448" y="199"/>
                </a:cubicBezTo>
                <a:cubicBezTo>
                  <a:pt x="448" y="199"/>
                  <a:pt x="448" y="199"/>
                  <a:pt x="448" y="200"/>
                </a:cubicBezTo>
                <a:cubicBezTo>
                  <a:pt x="446" y="197"/>
                  <a:pt x="443" y="193"/>
                  <a:pt x="443" y="193"/>
                </a:cubicBezTo>
                <a:cubicBezTo>
                  <a:pt x="445" y="189"/>
                  <a:pt x="445" y="189"/>
                  <a:pt x="445" y="189"/>
                </a:cubicBezTo>
                <a:cubicBezTo>
                  <a:pt x="445" y="189"/>
                  <a:pt x="446" y="182"/>
                  <a:pt x="446" y="180"/>
                </a:cubicBezTo>
                <a:cubicBezTo>
                  <a:pt x="446" y="179"/>
                  <a:pt x="446" y="173"/>
                  <a:pt x="446" y="173"/>
                </a:cubicBezTo>
                <a:cubicBezTo>
                  <a:pt x="446" y="173"/>
                  <a:pt x="442" y="172"/>
                  <a:pt x="445" y="169"/>
                </a:cubicBezTo>
                <a:cubicBezTo>
                  <a:pt x="448" y="165"/>
                  <a:pt x="451" y="160"/>
                  <a:pt x="451" y="160"/>
                </a:cubicBezTo>
                <a:cubicBezTo>
                  <a:pt x="451" y="150"/>
                  <a:pt x="451" y="150"/>
                  <a:pt x="451" y="150"/>
                </a:cubicBezTo>
                <a:cubicBezTo>
                  <a:pt x="451" y="150"/>
                  <a:pt x="448" y="147"/>
                  <a:pt x="452" y="145"/>
                </a:cubicBezTo>
                <a:cubicBezTo>
                  <a:pt x="456" y="142"/>
                  <a:pt x="463" y="133"/>
                  <a:pt x="463" y="133"/>
                </a:cubicBezTo>
                <a:cubicBezTo>
                  <a:pt x="470" y="125"/>
                  <a:pt x="470" y="125"/>
                  <a:pt x="470" y="125"/>
                </a:cubicBezTo>
                <a:cubicBezTo>
                  <a:pt x="458" y="122"/>
                  <a:pt x="458" y="122"/>
                  <a:pt x="458" y="122"/>
                </a:cubicBezTo>
                <a:cubicBezTo>
                  <a:pt x="451" y="121"/>
                  <a:pt x="451" y="121"/>
                  <a:pt x="451" y="121"/>
                </a:cubicBezTo>
                <a:cubicBezTo>
                  <a:pt x="446" y="118"/>
                  <a:pt x="446" y="118"/>
                  <a:pt x="446" y="118"/>
                </a:cubicBezTo>
                <a:cubicBezTo>
                  <a:pt x="443" y="113"/>
                  <a:pt x="443" y="113"/>
                  <a:pt x="443" y="113"/>
                </a:cubicBezTo>
                <a:cubicBezTo>
                  <a:pt x="440" y="115"/>
                  <a:pt x="440" y="115"/>
                  <a:pt x="440" y="115"/>
                </a:cubicBezTo>
                <a:cubicBezTo>
                  <a:pt x="437" y="117"/>
                  <a:pt x="437" y="117"/>
                  <a:pt x="437" y="117"/>
                </a:cubicBezTo>
                <a:cubicBezTo>
                  <a:pt x="430" y="116"/>
                  <a:pt x="430" y="116"/>
                  <a:pt x="430" y="116"/>
                </a:cubicBezTo>
                <a:cubicBezTo>
                  <a:pt x="425" y="111"/>
                  <a:pt x="425" y="111"/>
                  <a:pt x="425" y="111"/>
                </a:cubicBezTo>
                <a:cubicBezTo>
                  <a:pt x="421" y="114"/>
                  <a:pt x="421" y="114"/>
                  <a:pt x="421" y="114"/>
                </a:cubicBezTo>
                <a:cubicBezTo>
                  <a:pt x="417" y="111"/>
                  <a:pt x="417" y="111"/>
                  <a:pt x="417" y="111"/>
                </a:cubicBezTo>
                <a:cubicBezTo>
                  <a:pt x="414" y="106"/>
                  <a:pt x="414" y="106"/>
                  <a:pt x="414" y="106"/>
                </a:cubicBezTo>
                <a:cubicBezTo>
                  <a:pt x="413" y="102"/>
                  <a:pt x="413" y="102"/>
                  <a:pt x="413" y="102"/>
                </a:cubicBezTo>
                <a:cubicBezTo>
                  <a:pt x="408" y="97"/>
                  <a:pt x="408" y="97"/>
                  <a:pt x="408" y="97"/>
                </a:cubicBezTo>
                <a:cubicBezTo>
                  <a:pt x="406" y="97"/>
                  <a:pt x="406" y="97"/>
                  <a:pt x="406" y="97"/>
                </a:cubicBezTo>
                <a:cubicBezTo>
                  <a:pt x="406" y="98"/>
                  <a:pt x="405" y="98"/>
                  <a:pt x="405" y="98"/>
                </a:cubicBezTo>
                <a:cubicBezTo>
                  <a:pt x="405" y="98"/>
                  <a:pt x="402" y="97"/>
                  <a:pt x="402" y="97"/>
                </a:cubicBezTo>
                <a:cubicBezTo>
                  <a:pt x="402" y="95"/>
                  <a:pt x="402" y="95"/>
                  <a:pt x="402" y="95"/>
                </a:cubicBezTo>
                <a:cubicBezTo>
                  <a:pt x="401" y="94"/>
                  <a:pt x="401" y="94"/>
                  <a:pt x="401" y="94"/>
                </a:cubicBezTo>
                <a:cubicBezTo>
                  <a:pt x="399" y="94"/>
                  <a:pt x="399" y="94"/>
                  <a:pt x="399" y="94"/>
                </a:cubicBezTo>
                <a:cubicBezTo>
                  <a:pt x="397" y="95"/>
                  <a:pt x="397" y="95"/>
                  <a:pt x="397" y="95"/>
                </a:cubicBezTo>
                <a:cubicBezTo>
                  <a:pt x="396" y="96"/>
                  <a:pt x="396" y="96"/>
                  <a:pt x="396" y="96"/>
                </a:cubicBezTo>
                <a:cubicBezTo>
                  <a:pt x="396" y="96"/>
                  <a:pt x="396" y="96"/>
                  <a:pt x="396" y="96"/>
                </a:cubicBezTo>
                <a:cubicBezTo>
                  <a:pt x="395" y="97"/>
                  <a:pt x="395" y="97"/>
                  <a:pt x="395" y="97"/>
                </a:cubicBezTo>
                <a:cubicBezTo>
                  <a:pt x="394" y="97"/>
                  <a:pt x="394" y="97"/>
                  <a:pt x="394" y="97"/>
                </a:cubicBezTo>
                <a:cubicBezTo>
                  <a:pt x="394" y="97"/>
                  <a:pt x="394" y="97"/>
                  <a:pt x="394" y="97"/>
                </a:cubicBezTo>
                <a:cubicBezTo>
                  <a:pt x="394" y="97"/>
                  <a:pt x="393" y="97"/>
                  <a:pt x="393" y="97"/>
                </a:cubicBezTo>
                <a:cubicBezTo>
                  <a:pt x="391" y="97"/>
                  <a:pt x="391" y="97"/>
                  <a:pt x="391" y="97"/>
                </a:cubicBezTo>
                <a:cubicBezTo>
                  <a:pt x="391" y="96"/>
                  <a:pt x="391" y="96"/>
                  <a:pt x="391" y="96"/>
                </a:cubicBezTo>
                <a:cubicBezTo>
                  <a:pt x="391" y="95"/>
                  <a:pt x="391" y="95"/>
                  <a:pt x="391" y="95"/>
                </a:cubicBezTo>
                <a:cubicBezTo>
                  <a:pt x="389" y="94"/>
                  <a:pt x="389" y="94"/>
                  <a:pt x="389" y="94"/>
                </a:cubicBezTo>
                <a:cubicBezTo>
                  <a:pt x="388" y="94"/>
                  <a:pt x="388" y="94"/>
                  <a:pt x="388" y="94"/>
                </a:cubicBezTo>
                <a:cubicBezTo>
                  <a:pt x="388" y="94"/>
                  <a:pt x="387" y="93"/>
                  <a:pt x="387" y="93"/>
                </a:cubicBezTo>
                <a:cubicBezTo>
                  <a:pt x="386" y="93"/>
                  <a:pt x="386" y="92"/>
                  <a:pt x="386" y="92"/>
                </a:cubicBezTo>
                <a:cubicBezTo>
                  <a:pt x="385" y="91"/>
                  <a:pt x="385" y="91"/>
                  <a:pt x="385" y="91"/>
                </a:cubicBezTo>
                <a:cubicBezTo>
                  <a:pt x="387" y="91"/>
                  <a:pt x="387" y="91"/>
                  <a:pt x="387" y="91"/>
                </a:cubicBezTo>
                <a:cubicBezTo>
                  <a:pt x="387" y="91"/>
                  <a:pt x="387" y="90"/>
                  <a:pt x="387" y="90"/>
                </a:cubicBezTo>
                <a:cubicBezTo>
                  <a:pt x="387" y="90"/>
                  <a:pt x="387" y="90"/>
                  <a:pt x="387" y="90"/>
                </a:cubicBezTo>
                <a:cubicBezTo>
                  <a:pt x="387" y="90"/>
                  <a:pt x="386" y="90"/>
                  <a:pt x="386" y="90"/>
                </a:cubicBezTo>
                <a:cubicBezTo>
                  <a:pt x="384" y="90"/>
                  <a:pt x="384" y="90"/>
                  <a:pt x="384" y="90"/>
                </a:cubicBezTo>
                <a:cubicBezTo>
                  <a:pt x="383" y="91"/>
                  <a:pt x="383" y="91"/>
                  <a:pt x="383" y="91"/>
                </a:cubicBezTo>
                <a:cubicBezTo>
                  <a:pt x="381" y="91"/>
                  <a:pt x="381" y="91"/>
                  <a:pt x="381" y="91"/>
                </a:cubicBezTo>
                <a:cubicBezTo>
                  <a:pt x="379" y="92"/>
                  <a:pt x="379" y="92"/>
                  <a:pt x="379" y="92"/>
                </a:cubicBezTo>
                <a:cubicBezTo>
                  <a:pt x="376" y="92"/>
                  <a:pt x="376" y="92"/>
                  <a:pt x="376" y="92"/>
                </a:cubicBezTo>
                <a:cubicBezTo>
                  <a:pt x="375" y="90"/>
                  <a:pt x="375" y="90"/>
                  <a:pt x="375" y="90"/>
                </a:cubicBezTo>
                <a:cubicBezTo>
                  <a:pt x="374" y="88"/>
                  <a:pt x="374" y="88"/>
                  <a:pt x="374" y="88"/>
                </a:cubicBezTo>
                <a:cubicBezTo>
                  <a:pt x="373" y="87"/>
                  <a:pt x="373" y="87"/>
                  <a:pt x="373" y="87"/>
                </a:cubicBezTo>
                <a:cubicBezTo>
                  <a:pt x="372" y="87"/>
                  <a:pt x="372" y="87"/>
                  <a:pt x="372" y="87"/>
                </a:cubicBezTo>
                <a:cubicBezTo>
                  <a:pt x="369" y="86"/>
                  <a:pt x="369" y="86"/>
                  <a:pt x="369" y="86"/>
                </a:cubicBezTo>
                <a:cubicBezTo>
                  <a:pt x="370" y="84"/>
                  <a:pt x="370" y="84"/>
                  <a:pt x="370" y="84"/>
                </a:cubicBezTo>
                <a:cubicBezTo>
                  <a:pt x="370" y="84"/>
                  <a:pt x="369" y="82"/>
                  <a:pt x="369" y="82"/>
                </a:cubicBezTo>
                <a:cubicBezTo>
                  <a:pt x="368" y="82"/>
                  <a:pt x="367" y="82"/>
                  <a:pt x="367" y="82"/>
                </a:cubicBezTo>
                <a:cubicBezTo>
                  <a:pt x="365" y="80"/>
                  <a:pt x="365" y="80"/>
                  <a:pt x="365" y="80"/>
                </a:cubicBezTo>
                <a:cubicBezTo>
                  <a:pt x="365" y="80"/>
                  <a:pt x="365" y="79"/>
                  <a:pt x="364" y="78"/>
                </a:cubicBezTo>
                <a:cubicBezTo>
                  <a:pt x="363" y="78"/>
                  <a:pt x="363" y="77"/>
                  <a:pt x="362" y="77"/>
                </a:cubicBezTo>
                <a:cubicBezTo>
                  <a:pt x="361" y="77"/>
                  <a:pt x="359" y="77"/>
                  <a:pt x="359" y="77"/>
                </a:cubicBezTo>
                <a:cubicBezTo>
                  <a:pt x="359" y="77"/>
                  <a:pt x="358" y="75"/>
                  <a:pt x="357" y="75"/>
                </a:cubicBezTo>
                <a:cubicBezTo>
                  <a:pt x="357" y="75"/>
                  <a:pt x="353" y="75"/>
                  <a:pt x="353" y="75"/>
                </a:cubicBezTo>
                <a:cubicBezTo>
                  <a:pt x="353" y="75"/>
                  <a:pt x="354" y="72"/>
                  <a:pt x="354" y="72"/>
                </a:cubicBezTo>
                <a:cubicBezTo>
                  <a:pt x="354" y="71"/>
                  <a:pt x="354" y="68"/>
                  <a:pt x="354" y="68"/>
                </a:cubicBezTo>
                <a:cubicBezTo>
                  <a:pt x="354" y="67"/>
                  <a:pt x="354" y="67"/>
                  <a:pt x="354" y="67"/>
                </a:cubicBezTo>
                <a:cubicBezTo>
                  <a:pt x="354" y="67"/>
                  <a:pt x="353" y="66"/>
                  <a:pt x="354" y="64"/>
                </a:cubicBezTo>
                <a:cubicBezTo>
                  <a:pt x="355" y="62"/>
                  <a:pt x="354" y="63"/>
                  <a:pt x="355" y="61"/>
                </a:cubicBezTo>
                <a:cubicBezTo>
                  <a:pt x="356" y="58"/>
                  <a:pt x="356" y="57"/>
                  <a:pt x="356" y="57"/>
                </a:cubicBezTo>
                <a:cubicBezTo>
                  <a:pt x="354" y="56"/>
                  <a:pt x="354" y="56"/>
                  <a:pt x="354" y="56"/>
                </a:cubicBezTo>
                <a:cubicBezTo>
                  <a:pt x="354" y="56"/>
                  <a:pt x="353" y="55"/>
                  <a:pt x="352" y="56"/>
                </a:cubicBezTo>
                <a:cubicBezTo>
                  <a:pt x="352" y="58"/>
                  <a:pt x="351" y="58"/>
                  <a:pt x="351" y="58"/>
                </a:cubicBezTo>
                <a:cubicBezTo>
                  <a:pt x="349" y="61"/>
                  <a:pt x="349" y="61"/>
                  <a:pt x="349" y="61"/>
                </a:cubicBezTo>
                <a:cubicBezTo>
                  <a:pt x="349" y="64"/>
                  <a:pt x="349" y="64"/>
                  <a:pt x="349" y="64"/>
                </a:cubicBezTo>
                <a:cubicBezTo>
                  <a:pt x="349" y="64"/>
                  <a:pt x="350" y="65"/>
                  <a:pt x="347" y="65"/>
                </a:cubicBezTo>
                <a:cubicBezTo>
                  <a:pt x="345" y="65"/>
                  <a:pt x="343" y="65"/>
                  <a:pt x="343" y="65"/>
                </a:cubicBezTo>
                <a:cubicBezTo>
                  <a:pt x="343" y="65"/>
                  <a:pt x="345" y="67"/>
                  <a:pt x="342" y="67"/>
                </a:cubicBezTo>
                <a:cubicBezTo>
                  <a:pt x="340" y="67"/>
                  <a:pt x="337" y="67"/>
                  <a:pt x="337" y="67"/>
                </a:cubicBezTo>
                <a:cubicBezTo>
                  <a:pt x="335" y="65"/>
                  <a:pt x="335" y="65"/>
                  <a:pt x="335" y="65"/>
                </a:cubicBezTo>
                <a:cubicBezTo>
                  <a:pt x="331" y="66"/>
                  <a:pt x="331" y="66"/>
                  <a:pt x="331" y="66"/>
                </a:cubicBezTo>
                <a:cubicBezTo>
                  <a:pt x="331" y="66"/>
                  <a:pt x="331" y="65"/>
                  <a:pt x="331" y="63"/>
                </a:cubicBezTo>
                <a:cubicBezTo>
                  <a:pt x="331" y="62"/>
                  <a:pt x="330" y="60"/>
                  <a:pt x="331" y="60"/>
                </a:cubicBezTo>
                <a:cubicBezTo>
                  <a:pt x="332" y="60"/>
                  <a:pt x="333" y="59"/>
                  <a:pt x="333" y="59"/>
                </a:cubicBezTo>
                <a:cubicBezTo>
                  <a:pt x="332" y="56"/>
                  <a:pt x="332" y="56"/>
                  <a:pt x="332" y="56"/>
                </a:cubicBezTo>
                <a:cubicBezTo>
                  <a:pt x="332" y="56"/>
                  <a:pt x="332" y="56"/>
                  <a:pt x="332" y="56"/>
                </a:cubicBezTo>
                <a:cubicBezTo>
                  <a:pt x="332" y="56"/>
                  <a:pt x="331" y="56"/>
                  <a:pt x="331" y="55"/>
                </a:cubicBezTo>
                <a:cubicBezTo>
                  <a:pt x="331" y="54"/>
                  <a:pt x="332" y="52"/>
                  <a:pt x="332" y="52"/>
                </a:cubicBezTo>
                <a:cubicBezTo>
                  <a:pt x="333" y="51"/>
                  <a:pt x="333" y="49"/>
                  <a:pt x="333" y="49"/>
                </a:cubicBezTo>
                <a:cubicBezTo>
                  <a:pt x="332" y="49"/>
                  <a:pt x="332" y="49"/>
                  <a:pt x="332" y="49"/>
                </a:cubicBezTo>
                <a:cubicBezTo>
                  <a:pt x="332" y="49"/>
                  <a:pt x="330" y="50"/>
                  <a:pt x="330" y="48"/>
                </a:cubicBezTo>
                <a:cubicBezTo>
                  <a:pt x="330" y="47"/>
                  <a:pt x="329" y="45"/>
                  <a:pt x="329" y="45"/>
                </a:cubicBezTo>
                <a:cubicBezTo>
                  <a:pt x="329" y="45"/>
                  <a:pt x="327" y="44"/>
                  <a:pt x="327" y="44"/>
                </a:cubicBezTo>
                <a:cubicBezTo>
                  <a:pt x="326" y="44"/>
                  <a:pt x="326" y="44"/>
                  <a:pt x="325" y="45"/>
                </a:cubicBezTo>
                <a:cubicBezTo>
                  <a:pt x="325" y="45"/>
                  <a:pt x="322" y="44"/>
                  <a:pt x="322" y="44"/>
                </a:cubicBezTo>
                <a:cubicBezTo>
                  <a:pt x="322" y="44"/>
                  <a:pt x="319" y="44"/>
                  <a:pt x="319" y="44"/>
                </a:cubicBezTo>
                <a:cubicBezTo>
                  <a:pt x="318" y="44"/>
                  <a:pt x="317" y="46"/>
                  <a:pt x="317" y="46"/>
                </a:cubicBezTo>
                <a:cubicBezTo>
                  <a:pt x="315" y="43"/>
                  <a:pt x="315" y="43"/>
                  <a:pt x="315" y="43"/>
                </a:cubicBezTo>
                <a:cubicBezTo>
                  <a:pt x="316" y="40"/>
                  <a:pt x="316" y="40"/>
                  <a:pt x="316" y="40"/>
                </a:cubicBezTo>
                <a:cubicBezTo>
                  <a:pt x="316" y="40"/>
                  <a:pt x="314" y="38"/>
                  <a:pt x="314" y="37"/>
                </a:cubicBezTo>
                <a:cubicBezTo>
                  <a:pt x="314" y="37"/>
                  <a:pt x="313" y="35"/>
                  <a:pt x="313" y="35"/>
                </a:cubicBezTo>
                <a:cubicBezTo>
                  <a:pt x="311" y="35"/>
                  <a:pt x="311" y="35"/>
                  <a:pt x="311" y="35"/>
                </a:cubicBezTo>
                <a:cubicBezTo>
                  <a:pt x="310" y="34"/>
                  <a:pt x="310" y="34"/>
                  <a:pt x="310" y="34"/>
                </a:cubicBezTo>
                <a:cubicBezTo>
                  <a:pt x="310" y="34"/>
                  <a:pt x="308" y="34"/>
                  <a:pt x="307" y="34"/>
                </a:cubicBezTo>
                <a:cubicBezTo>
                  <a:pt x="306" y="34"/>
                  <a:pt x="306" y="34"/>
                  <a:pt x="305" y="34"/>
                </a:cubicBezTo>
                <a:cubicBezTo>
                  <a:pt x="305" y="34"/>
                  <a:pt x="303" y="32"/>
                  <a:pt x="303" y="32"/>
                </a:cubicBezTo>
                <a:cubicBezTo>
                  <a:pt x="303" y="31"/>
                  <a:pt x="303" y="30"/>
                  <a:pt x="303" y="29"/>
                </a:cubicBezTo>
                <a:cubicBezTo>
                  <a:pt x="302" y="28"/>
                  <a:pt x="301" y="26"/>
                  <a:pt x="301" y="25"/>
                </a:cubicBezTo>
                <a:cubicBezTo>
                  <a:pt x="301" y="25"/>
                  <a:pt x="302" y="23"/>
                  <a:pt x="302" y="23"/>
                </a:cubicBezTo>
                <a:cubicBezTo>
                  <a:pt x="301" y="22"/>
                  <a:pt x="299" y="20"/>
                  <a:pt x="299" y="20"/>
                </a:cubicBezTo>
                <a:cubicBezTo>
                  <a:pt x="298" y="18"/>
                  <a:pt x="298" y="18"/>
                  <a:pt x="298" y="18"/>
                </a:cubicBezTo>
                <a:cubicBezTo>
                  <a:pt x="298" y="18"/>
                  <a:pt x="295" y="20"/>
                  <a:pt x="294" y="20"/>
                </a:cubicBezTo>
                <a:cubicBezTo>
                  <a:pt x="293" y="20"/>
                  <a:pt x="291" y="19"/>
                  <a:pt x="291" y="20"/>
                </a:cubicBezTo>
                <a:cubicBezTo>
                  <a:pt x="291" y="20"/>
                  <a:pt x="292" y="22"/>
                  <a:pt x="291" y="22"/>
                </a:cubicBezTo>
                <a:cubicBezTo>
                  <a:pt x="290" y="22"/>
                  <a:pt x="288" y="22"/>
                  <a:pt x="287" y="21"/>
                </a:cubicBezTo>
                <a:cubicBezTo>
                  <a:pt x="286" y="20"/>
                  <a:pt x="286" y="19"/>
                  <a:pt x="286" y="18"/>
                </a:cubicBezTo>
                <a:cubicBezTo>
                  <a:pt x="285" y="18"/>
                  <a:pt x="285" y="16"/>
                  <a:pt x="284" y="16"/>
                </a:cubicBezTo>
                <a:cubicBezTo>
                  <a:pt x="283" y="16"/>
                  <a:pt x="282" y="16"/>
                  <a:pt x="282" y="15"/>
                </a:cubicBezTo>
                <a:cubicBezTo>
                  <a:pt x="282" y="15"/>
                  <a:pt x="282" y="12"/>
                  <a:pt x="282" y="12"/>
                </a:cubicBezTo>
                <a:cubicBezTo>
                  <a:pt x="282" y="10"/>
                  <a:pt x="282" y="10"/>
                  <a:pt x="282" y="10"/>
                </a:cubicBezTo>
                <a:cubicBezTo>
                  <a:pt x="282" y="10"/>
                  <a:pt x="282" y="7"/>
                  <a:pt x="281" y="7"/>
                </a:cubicBezTo>
                <a:cubicBezTo>
                  <a:pt x="281" y="6"/>
                  <a:pt x="280" y="5"/>
                  <a:pt x="280" y="5"/>
                </a:cubicBezTo>
                <a:cubicBezTo>
                  <a:pt x="280" y="2"/>
                  <a:pt x="280" y="2"/>
                  <a:pt x="280" y="2"/>
                </a:cubicBezTo>
                <a:cubicBezTo>
                  <a:pt x="281" y="1"/>
                  <a:pt x="281" y="1"/>
                  <a:pt x="281" y="1"/>
                </a:cubicBezTo>
                <a:cubicBezTo>
                  <a:pt x="281" y="1"/>
                  <a:pt x="281" y="0"/>
                  <a:pt x="282" y="0"/>
                </a:cubicBezTo>
                <a:cubicBezTo>
                  <a:pt x="259" y="4"/>
                  <a:pt x="259" y="4"/>
                  <a:pt x="259" y="4"/>
                </a:cubicBezTo>
                <a:cubicBezTo>
                  <a:pt x="249" y="5"/>
                  <a:pt x="249" y="5"/>
                  <a:pt x="249" y="5"/>
                </a:cubicBezTo>
                <a:cubicBezTo>
                  <a:pt x="245" y="10"/>
                  <a:pt x="245" y="10"/>
                  <a:pt x="245" y="10"/>
                </a:cubicBezTo>
                <a:cubicBezTo>
                  <a:pt x="243" y="15"/>
                  <a:pt x="243" y="15"/>
                  <a:pt x="243" y="15"/>
                </a:cubicBezTo>
                <a:cubicBezTo>
                  <a:pt x="244" y="23"/>
                  <a:pt x="244" y="23"/>
                  <a:pt x="244" y="23"/>
                </a:cubicBezTo>
                <a:cubicBezTo>
                  <a:pt x="241" y="28"/>
                  <a:pt x="241" y="28"/>
                  <a:pt x="241" y="28"/>
                </a:cubicBezTo>
                <a:cubicBezTo>
                  <a:pt x="241" y="34"/>
                  <a:pt x="241" y="34"/>
                  <a:pt x="241" y="34"/>
                </a:cubicBezTo>
                <a:cubicBezTo>
                  <a:pt x="241" y="43"/>
                  <a:pt x="241" y="43"/>
                  <a:pt x="241" y="43"/>
                </a:cubicBezTo>
                <a:cubicBezTo>
                  <a:pt x="236" y="46"/>
                  <a:pt x="236" y="46"/>
                  <a:pt x="236" y="46"/>
                </a:cubicBezTo>
                <a:cubicBezTo>
                  <a:pt x="229" y="53"/>
                  <a:pt x="229" y="53"/>
                  <a:pt x="229" y="53"/>
                </a:cubicBezTo>
                <a:cubicBezTo>
                  <a:pt x="219" y="57"/>
                  <a:pt x="219" y="57"/>
                  <a:pt x="219" y="57"/>
                </a:cubicBezTo>
                <a:cubicBezTo>
                  <a:pt x="206" y="60"/>
                  <a:pt x="206" y="60"/>
                  <a:pt x="206" y="60"/>
                </a:cubicBezTo>
                <a:cubicBezTo>
                  <a:pt x="196" y="63"/>
                  <a:pt x="196" y="63"/>
                  <a:pt x="196" y="63"/>
                </a:cubicBezTo>
                <a:cubicBezTo>
                  <a:pt x="187" y="68"/>
                  <a:pt x="187" y="68"/>
                  <a:pt x="187" y="68"/>
                </a:cubicBezTo>
                <a:cubicBezTo>
                  <a:pt x="185" y="75"/>
                  <a:pt x="185" y="75"/>
                  <a:pt x="185" y="75"/>
                </a:cubicBezTo>
                <a:cubicBezTo>
                  <a:pt x="184" y="84"/>
                  <a:pt x="184" y="84"/>
                  <a:pt x="184" y="84"/>
                </a:cubicBezTo>
                <a:cubicBezTo>
                  <a:pt x="177" y="87"/>
                  <a:pt x="177" y="87"/>
                  <a:pt x="177" y="87"/>
                </a:cubicBezTo>
                <a:cubicBezTo>
                  <a:pt x="177" y="87"/>
                  <a:pt x="174" y="89"/>
                  <a:pt x="172" y="88"/>
                </a:cubicBezTo>
                <a:cubicBezTo>
                  <a:pt x="169" y="88"/>
                  <a:pt x="163" y="86"/>
                  <a:pt x="163" y="86"/>
                </a:cubicBezTo>
                <a:cubicBezTo>
                  <a:pt x="163" y="86"/>
                  <a:pt x="156" y="82"/>
                  <a:pt x="153" y="82"/>
                </a:cubicBezTo>
                <a:cubicBezTo>
                  <a:pt x="150" y="81"/>
                  <a:pt x="145" y="76"/>
                  <a:pt x="145" y="76"/>
                </a:cubicBezTo>
                <a:cubicBezTo>
                  <a:pt x="140" y="80"/>
                  <a:pt x="140" y="80"/>
                  <a:pt x="140" y="80"/>
                </a:cubicBezTo>
                <a:cubicBezTo>
                  <a:pt x="140" y="80"/>
                  <a:pt x="137" y="77"/>
                  <a:pt x="137" y="75"/>
                </a:cubicBezTo>
                <a:cubicBezTo>
                  <a:pt x="137" y="74"/>
                  <a:pt x="137" y="74"/>
                  <a:pt x="137" y="72"/>
                </a:cubicBezTo>
                <a:cubicBezTo>
                  <a:pt x="137" y="69"/>
                  <a:pt x="137" y="64"/>
                  <a:pt x="137" y="64"/>
                </a:cubicBezTo>
                <a:cubicBezTo>
                  <a:pt x="130" y="61"/>
                  <a:pt x="130" y="61"/>
                  <a:pt x="130" y="61"/>
                </a:cubicBezTo>
                <a:cubicBezTo>
                  <a:pt x="123" y="60"/>
                  <a:pt x="123" y="60"/>
                  <a:pt x="123" y="60"/>
                </a:cubicBezTo>
                <a:cubicBezTo>
                  <a:pt x="123" y="60"/>
                  <a:pt x="123" y="62"/>
                  <a:pt x="121" y="60"/>
                </a:cubicBezTo>
                <a:cubicBezTo>
                  <a:pt x="118" y="58"/>
                  <a:pt x="118" y="54"/>
                  <a:pt x="118" y="54"/>
                </a:cubicBezTo>
                <a:cubicBezTo>
                  <a:pt x="112" y="51"/>
                  <a:pt x="112" y="51"/>
                  <a:pt x="112" y="51"/>
                </a:cubicBezTo>
                <a:cubicBezTo>
                  <a:pt x="110" y="59"/>
                  <a:pt x="110" y="59"/>
                  <a:pt x="110" y="59"/>
                </a:cubicBezTo>
                <a:cubicBezTo>
                  <a:pt x="117" y="65"/>
                  <a:pt x="117" y="65"/>
                  <a:pt x="117" y="65"/>
                </a:cubicBezTo>
                <a:cubicBezTo>
                  <a:pt x="119" y="69"/>
                  <a:pt x="119" y="69"/>
                  <a:pt x="119" y="69"/>
                </a:cubicBezTo>
                <a:cubicBezTo>
                  <a:pt x="117" y="75"/>
                  <a:pt x="117" y="75"/>
                  <a:pt x="117" y="75"/>
                </a:cubicBezTo>
                <a:cubicBezTo>
                  <a:pt x="119" y="80"/>
                  <a:pt x="119" y="80"/>
                  <a:pt x="119" y="80"/>
                </a:cubicBezTo>
                <a:cubicBezTo>
                  <a:pt x="120" y="84"/>
                  <a:pt x="120" y="84"/>
                  <a:pt x="120" y="84"/>
                </a:cubicBezTo>
                <a:cubicBezTo>
                  <a:pt x="120" y="84"/>
                  <a:pt x="121" y="84"/>
                  <a:pt x="121" y="87"/>
                </a:cubicBezTo>
                <a:cubicBezTo>
                  <a:pt x="121" y="89"/>
                  <a:pt x="120" y="99"/>
                  <a:pt x="120" y="99"/>
                </a:cubicBezTo>
                <a:cubicBezTo>
                  <a:pt x="120" y="107"/>
                  <a:pt x="120" y="107"/>
                  <a:pt x="120" y="107"/>
                </a:cubicBezTo>
                <a:cubicBezTo>
                  <a:pt x="123" y="115"/>
                  <a:pt x="123" y="115"/>
                  <a:pt x="123" y="115"/>
                </a:cubicBezTo>
                <a:cubicBezTo>
                  <a:pt x="123" y="115"/>
                  <a:pt x="118" y="118"/>
                  <a:pt x="116" y="118"/>
                </a:cubicBezTo>
                <a:cubicBezTo>
                  <a:pt x="114" y="118"/>
                  <a:pt x="109" y="116"/>
                  <a:pt x="109" y="116"/>
                </a:cubicBezTo>
                <a:cubicBezTo>
                  <a:pt x="107" y="111"/>
                  <a:pt x="107" y="111"/>
                  <a:pt x="107" y="111"/>
                </a:cubicBezTo>
                <a:cubicBezTo>
                  <a:pt x="95" y="112"/>
                  <a:pt x="95" y="112"/>
                  <a:pt x="95" y="112"/>
                </a:cubicBezTo>
                <a:cubicBezTo>
                  <a:pt x="88" y="111"/>
                  <a:pt x="88" y="111"/>
                  <a:pt x="88" y="111"/>
                </a:cubicBezTo>
                <a:cubicBezTo>
                  <a:pt x="82" y="115"/>
                  <a:pt x="82" y="115"/>
                  <a:pt x="82" y="115"/>
                </a:cubicBezTo>
                <a:cubicBezTo>
                  <a:pt x="78" y="114"/>
                  <a:pt x="78" y="114"/>
                  <a:pt x="78" y="114"/>
                </a:cubicBezTo>
                <a:cubicBezTo>
                  <a:pt x="74" y="110"/>
                  <a:pt x="74" y="110"/>
                  <a:pt x="74" y="110"/>
                </a:cubicBezTo>
                <a:cubicBezTo>
                  <a:pt x="73" y="104"/>
                  <a:pt x="73" y="104"/>
                  <a:pt x="73" y="104"/>
                </a:cubicBezTo>
                <a:cubicBezTo>
                  <a:pt x="71" y="99"/>
                  <a:pt x="71" y="99"/>
                  <a:pt x="71" y="99"/>
                </a:cubicBezTo>
                <a:cubicBezTo>
                  <a:pt x="67" y="94"/>
                  <a:pt x="67" y="94"/>
                  <a:pt x="67" y="94"/>
                </a:cubicBezTo>
                <a:cubicBezTo>
                  <a:pt x="54" y="95"/>
                  <a:pt x="54" y="95"/>
                  <a:pt x="54" y="95"/>
                </a:cubicBezTo>
                <a:cubicBezTo>
                  <a:pt x="49" y="96"/>
                  <a:pt x="49" y="96"/>
                  <a:pt x="49" y="96"/>
                </a:cubicBezTo>
                <a:cubicBezTo>
                  <a:pt x="46" y="99"/>
                  <a:pt x="46" y="99"/>
                  <a:pt x="46" y="99"/>
                </a:cubicBezTo>
                <a:cubicBezTo>
                  <a:pt x="40" y="98"/>
                  <a:pt x="40" y="98"/>
                  <a:pt x="40" y="98"/>
                </a:cubicBezTo>
                <a:cubicBezTo>
                  <a:pt x="38" y="101"/>
                  <a:pt x="38" y="101"/>
                  <a:pt x="38" y="101"/>
                </a:cubicBezTo>
                <a:cubicBezTo>
                  <a:pt x="31" y="99"/>
                  <a:pt x="31" y="99"/>
                  <a:pt x="31" y="99"/>
                </a:cubicBezTo>
                <a:cubicBezTo>
                  <a:pt x="24" y="100"/>
                  <a:pt x="24" y="100"/>
                  <a:pt x="24" y="100"/>
                </a:cubicBezTo>
                <a:cubicBezTo>
                  <a:pt x="19" y="99"/>
                  <a:pt x="19" y="99"/>
                  <a:pt x="19" y="99"/>
                </a:cubicBezTo>
                <a:cubicBezTo>
                  <a:pt x="10" y="101"/>
                  <a:pt x="10" y="101"/>
                  <a:pt x="10" y="101"/>
                </a:cubicBezTo>
                <a:cubicBezTo>
                  <a:pt x="5" y="105"/>
                  <a:pt x="5" y="105"/>
                  <a:pt x="5" y="105"/>
                </a:cubicBezTo>
                <a:cubicBezTo>
                  <a:pt x="0" y="113"/>
                  <a:pt x="0" y="113"/>
                  <a:pt x="0" y="113"/>
                </a:cubicBezTo>
                <a:cubicBezTo>
                  <a:pt x="0" y="113"/>
                  <a:pt x="2" y="113"/>
                  <a:pt x="4" y="113"/>
                </a:cubicBezTo>
                <a:cubicBezTo>
                  <a:pt x="5" y="113"/>
                  <a:pt x="14" y="114"/>
                  <a:pt x="14" y="114"/>
                </a:cubicBezTo>
                <a:cubicBezTo>
                  <a:pt x="16" y="117"/>
                  <a:pt x="16" y="117"/>
                  <a:pt x="16" y="117"/>
                </a:cubicBezTo>
                <a:cubicBezTo>
                  <a:pt x="10" y="120"/>
                  <a:pt x="10" y="120"/>
                  <a:pt x="10" y="120"/>
                </a:cubicBezTo>
                <a:cubicBezTo>
                  <a:pt x="15" y="122"/>
                  <a:pt x="15" y="122"/>
                  <a:pt x="15" y="122"/>
                </a:cubicBezTo>
                <a:cubicBezTo>
                  <a:pt x="16" y="124"/>
                  <a:pt x="16" y="124"/>
                  <a:pt x="16" y="124"/>
                </a:cubicBezTo>
                <a:cubicBezTo>
                  <a:pt x="16" y="127"/>
                  <a:pt x="16" y="127"/>
                  <a:pt x="16" y="127"/>
                </a:cubicBezTo>
                <a:cubicBezTo>
                  <a:pt x="5" y="128"/>
                  <a:pt x="5" y="128"/>
                  <a:pt x="5" y="128"/>
                </a:cubicBezTo>
                <a:cubicBezTo>
                  <a:pt x="5" y="128"/>
                  <a:pt x="2" y="127"/>
                  <a:pt x="2" y="129"/>
                </a:cubicBezTo>
                <a:cubicBezTo>
                  <a:pt x="1" y="131"/>
                  <a:pt x="5" y="132"/>
                  <a:pt x="5" y="132"/>
                </a:cubicBezTo>
                <a:cubicBezTo>
                  <a:pt x="10" y="135"/>
                  <a:pt x="10" y="135"/>
                  <a:pt x="10" y="135"/>
                </a:cubicBezTo>
                <a:cubicBezTo>
                  <a:pt x="9" y="145"/>
                  <a:pt x="9" y="145"/>
                  <a:pt x="9" y="145"/>
                </a:cubicBezTo>
                <a:cubicBezTo>
                  <a:pt x="13" y="145"/>
                  <a:pt x="13" y="145"/>
                  <a:pt x="13" y="145"/>
                </a:cubicBezTo>
                <a:cubicBezTo>
                  <a:pt x="19" y="145"/>
                  <a:pt x="19" y="145"/>
                  <a:pt x="19" y="145"/>
                </a:cubicBezTo>
                <a:cubicBezTo>
                  <a:pt x="19" y="145"/>
                  <a:pt x="20" y="143"/>
                  <a:pt x="23" y="142"/>
                </a:cubicBezTo>
                <a:cubicBezTo>
                  <a:pt x="25" y="142"/>
                  <a:pt x="28" y="142"/>
                  <a:pt x="28" y="142"/>
                </a:cubicBezTo>
                <a:cubicBezTo>
                  <a:pt x="28" y="142"/>
                  <a:pt x="28" y="141"/>
                  <a:pt x="30" y="146"/>
                </a:cubicBezTo>
                <a:cubicBezTo>
                  <a:pt x="31" y="150"/>
                  <a:pt x="31" y="150"/>
                  <a:pt x="31" y="150"/>
                </a:cubicBezTo>
                <a:cubicBezTo>
                  <a:pt x="35" y="151"/>
                  <a:pt x="35" y="151"/>
                  <a:pt x="35" y="151"/>
                </a:cubicBezTo>
                <a:cubicBezTo>
                  <a:pt x="37" y="152"/>
                  <a:pt x="37" y="152"/>
                  <a:pt x="37" y="152"/>
                </a:cubicBezTo>
                <a:cubicBezTo>
                  <a:pt x="37" y="152"/>
                  <a:pt x="41" y="154"/>
                  <a:pt x="43" y="155"/>
                </a:cubicBezTo>
                <a:cubicBezTo>
                  <a:pt x="45" y="156"/>
                  <a:pt x="49" y="160"/>
                  <a:pt x="49" y="160"/>
                </a:cubicBezTo>
                <a:cubicBezTo>
                  <a:pt x="51" y="161"/>
                  <a:pt x="51" y="161"/>
                  <a:pt x="51" y="161"/>
                </a:cubicBezTo>
                <a:cubicBezTo>
                  <a:pt x="51" y="166"/>
                  <a:pt x="51" y="166"/>
                  <a:pt x="51" y="166"/>
                </a:cubicBezTo>
                <a:cubicBezTo>
                  <a:pt x="51" y="166"/>
                  <a:pt x="55" y="167"/>
                  <a:pt x="58" y="167"/>
                </a:cubicBezTo>
                <a:cubicBezTo>
                  <a:pt x="61" y="167"/>
                  <a:pt x="68" y="166"/>
                  <a:pt x="68" y="166"/>
                </a:cubicBezTo>
                <a:cubicBezTo>
                  <a:pt x="70" y="170"/>
                  <a:pt x="70" y="170"/>
                  <a:pt x="70" y="170"/>
                </a:cubicBezTo>
                <a:cubicBezTo>
                  <a:pt x="72" y="170"/>
                  <a:pt x="81" y="173"/>
                  <a:pt x="81" y="173"/>
                </a:cubicBezTo>
                <a:cubicBezTo>
                  <a:pt x="78" y="177"/>
                  <a:pt x="78" y="177"/>
                  <a:pt x="78" y="177"/>
                </a:cubicBezTo>
                <a:cubicBezTo>
                  <a:pt x="75" y="180"/>
                  <a:pt x="75" y="180"/>
                  <a:pt x="75" y="180"/>
                </a:cubicBezTo>
                <a:cubicBezTo>
                  <a:pt x="74" y="183"/>
                  <a:pt x="74" y="183"/>
                  <a:pt x="74" y="183"/>
                </a:cubicBezTo>
                <a:cubicBezTo>
                  <a:pt x="74" y="183"/>
                  <a:pt x="75" y="183"/>
                  <a:pt x="79" y="184"/>
                </a:cubicBezTo>
                <a:cubicBezTo>
                  <a:pt x="83" y="185"/>
                  <a:pt x="86" y="187"/>
                  <a:pt x="86" y="187"/>
                </a:cubicBezTo>
                <a:cubicBezTo>
                  <a:pt x="84" y="192"/>
                  <a:pt x="84" y="192"/>
                  <a:pt x="84" y="192"/>
                </a:cubicBezTo>
                <a:cubicBezTo>
                  <a:pt x="89" y="196"/>
                  <a:pt x="89" y="196"/>
                  <a:pt x="89" y="196"/>
                </a:cubicBezTo>
                <a:cubicBezTo>
                  <a:pt x="89" y="196"/>
                  <a:pt x="91" y="199"/>
                  <a:pt x="91" y="200"/>
                </a:cubicBezTo>
                <a:cubicBezTo>
                  <a:pt x="90" y="201"/>
                  <a:pt x="90" y="203"/>
                  <a:pt x="90" y="203"/>
                </a:cubicBezTo>
                <a:cubicBezTo>
                  <a:pt x="87" y="202"/>
                  <a:pt x="87" y="202"/>
                  <a:pt x="87" y="202"/>
                </a:cubicBezTo>
                <a:cubicBezTo>
                  <a:pt x="87" y="202"/>
                  <a:pt x="87" y="204"/>
                  <a:pt x="86" y="202"/>
                </a:cubicBezTo>
                <a:cubicBezTo>
                  <a:pt x="84" y="200"/>
                  <a:pt x="83" y="198"/>
                  <a:pt x="83" y="198"/>
                </a:cubicBezTo>
                <a:cubicBezTo>
                  <a:pt x="82" y="202"/>
                  <a:pt x="82" y="202"/>
                  <a:pt x="82" y="202"/>
                </a:cubicBezTo>
                <a:cubicBezTo>
                  <a:pt x="82" y="202"/>
                  <a:pt x="83" y="206"/>
                  <a:pt x="84" y="207"/>
                </a:cubicBezTo>
                <a:cubicBezTo>
                  <a:pt x="86" y="207"/>
                  <a:pt x="86" y="206"/>
                  <a:pt x="86" y="209"/>
                </a:cubicBezTo>
                <a:cubicBezTo>
                  <a:pt x="86" y="211"/>
                  <a:pt x="87" y="216"/>
                  <a:pt x="88" y="217"/>
                </a:cubicBezTo>
                <a:cubicBezTo>
                  <a:pt x="89" y="219"/>
                  <a:pt x="89" y="224"/>
                  <a:pt x="90" y="225"/>
                </a:cubicBezTo>
                <a:cubicBezTo>
                  <a:pt x="92" y="225"/>
                  <a:pt x="93" y="226"/>
                  <a:pt x="93" y="226"/>
                </a:cubicBezTo>
                <a:cubicBezTo>
                  <a:pt x="95" y="228"/>
                  <a:pt x="95" y="228"/>
                  <a:pt x="95" y="228"/>
                </a:cubicBezTo>
                <a:cubicBezTo>
                  <a:pt x="101" y="233"/>
                  <a:pt x="101" y="233"/>
                  <a:pt x="101" y="233"/>
                </a:cubicBezTo>
                <a:cubicBezTo>
                  <a:pt x="101" y="233"/>
                  <a:pt x="105" y="236"/>
                  <a:pt x="107" y="237"/>
                </a:cubicBezTo>
                <a:cubicBezTo>
                  <a:pt x="109" y="238"/>
                  <a:pt x="110" y="238"/>
                  <a:pt x="110" y="238"/>
                </a:cubicBezTo>
                <a:cubicBezTo>
                  <a:pt x="115" y="243"/>
                  <a:pt x="115" y="243"/>
                  <a:pt x="115" y="243"/>
                </a:cubicBezTo>
                <a:cubicBezTo>
                  <a:pt x="115" y="243"/>
                  <a:pt x="118" y="248"/>
                  <a:pt x="117" y="248"/>
                </a:cubicBezTo>
                <a:cubicBezTo>
                  <a:pt x="116" y="248"/>
                  <a:pt x="117" y="249"/>
                  <a:pt x="115" y="249"/>
                </a:cubicBezTo>
                <a:cubicBezTo>
                  <a:pt x="112" y="249"/>
                  <a:pt x="113" y="251"/>
                  <a:pt x="111" y="249"/>
                </a:cubicBezTo>
                <a:cubicBezTo>
                  <a:pt x="108" y="247"/>
                  <a:pt x="106" y="244"/>
                  <a:pt x="103" y="244"/>
                </a:cubicBezTo>
                <a:cubicBezTo>
                  <a:pt x="100" y="244"/>
                  <a:pt x="100" y="244"/>
                  <a:pt x="100" y="244"/>
                </a:cubicBezTo>
                <a:cubicBezTo>
                  <a:pt x="106" y="249"/>
                  <a:pt x="106" y="249"/>
                  <a:pt x="106" y="249"/>
                </a:cubicBezTo>
                <a:cubicBezTo>
                  <a:pt x="109" y="250"/>
                  <a:pt x="109" y="250"/>
                  <a:pt x="109" y="250"/>
                </a:cubicBezTo>
                <a:cubicBezTo>
                  <a:pt x="113" y="254"/>
                  <a:pt x="113" y="254"/>
                  <a:pt x="113" y="254"/>
                </a:cubicBezTo>
                <a:cubicBezTo>
                  <a:pt x="114" y="254"/>
                  <a:pt x="114" y="254"/>
                  <a:pt x="114" y="254"/>
                </a:cubicBezTo>
                <a:cubicBezTo>
                  <a:pt x="114" y="254"/>
                  <a:pt x="115" y="256"/>
                  <a:pt x="115" y="257"/>
                </a:cubicBezTo>
                <a:cubicBezTo>
                  <a:pt x="115" y="258"/>
                  <a:pt x="114" y="261"/>
                  <a:pt x="113" y="262"/>
                </a:cubicBezTo>
                <a:cubicBezTo>
                  <a:pt x="113" y="264"/>
                  <a:pt x="113" y="266"/>
                  <a:pt x="113" y="266"/>
                </a:cubicBezTo>
                <a:cubicBezTo>
                  <a:pt x="110" y="259"/>
                  <a:pt x="110" y="259"/>
                  <a:pt x="110" y="259"/>
                </a:cubicBezTo>
                <a:cubicBezTo>
                  <a:pt x="110" y="259"/>
                  <a:pt x="111" y="257"/>
                  <a:pt x="109" y="256"/>
                </a:cubicBezTo>
                <a:cubicBezTo>
                  <a:pt x="107" y="256"/>
                  <a:pt x="105" y="257"/>
                  <a:pt x="105" y="257"/>
                </a:cubicBezTo>
                <a:cubicBezTo>
                  <a:pt x="105" y="257"/>
                  <a:pt x="104" y="259"/>
                  <a:pt x="105" y="260"/>
                </a:cubicBezTo>
                <a:cubicBezTo>
                  <a:pt x="107" y="261"/>
                  <a:pt x="108" y="262"/>
                  <a:pt x="108" y="263"/>
                </a:cubicBezTo>
                <a:cubicBezTo>
                  <a:pt x="109" y="264"/>
                  <a:pt x="109" y="265"/>
                  <a:pt x="109" y="265"/>
                </a:cubicBezTo>
                <a:cubicBezTo>
                  <a:pt x="109" y="265"/>
                  <a:pt x="111" y="265"/>
                  <a:pt x="111" y="267"/>
                </a:cubicBezTo>
                <a:cubicBezTo>
                  <a:pt x="111" y="270"/>
                  <a:pt x="110" y="273"/>
                  <a:pt x="110" y="273"/>
                </a:cubicBezTo>
                <a:cubicBezTo>
                  <a:pt x="110" y="273"/>
                  <a:pt x="108" y="273"/>
                  <a:pt x="111" y="275"/>
                </a:cubicBezTo>
                <a:cubicBezTo>
                  <a:pt x="114" y="277"/>
                  <a:pt x="115" y="278"/>
                  <a:pt x="116" y="279"/>
                </a:cubicBezTo>
                <a:cubicBezTo>
                  <a:pt x="117" y="280"/>
                  <a:pt x="121" y="285"/>
                  <a:pt x="121" y="285"/>
                </a:cubicBezTo>
                <a:cubicBezTo>
                  <a:pt x="124" y="289"/>
                  <a:pt x="124" y="289"/>
                  <a:pt x="124" y="289"/>
                </a:cubicBezTo>
                <a:cubicBezTo>
                  <a:pt x="124" y="289"/>
                  <a:pt x="124" y="291"/>
                  <a:pt x="124" y="291"/>
                </a:cubicBezTo>
                <a:cubicBezTo>
                  <a:pt x="123" y="291"/>
                  <a:pt x="121" y="291"/>
                  <a:pt x="121" y="291"/>
                </a:cubicBezTo>
                <a:cubicBezTo>
                  <a:pt x="121" y="291"/>
                  <a:pt x="120" y="291"/>
                  <a:pt x="119" y="290"/>
                </a:cubicBezTo>
                <a:cubicBezTo>
                  <a:pt x="118" y="288"/>
                  <a:pt x="116" y="285"/>
                  <a:pt x="116" y="285"/>
                </a:cubicBezTo>
                <a:cubicBezTo>
                  <a:pt x="114" y="284"/>
                  <a:pt x="114" y="284"/>
                  <a:pt x="114" y="284"/>
                </a:cubicBezTo>
                <a:cubicBezTo>
                  <a:pt x="112" y="285"/>
                  <a:pt x="112" y="285"/>
                  <a:pt x="112" y="285"/>
                </a:cubicBezTo>
                <a:cubicBezTo>
                  <a:pt x="112" y="285"/>
                  <a:pt x="110" y="289"/>
                  <a:pt x="110" y="289"/>
                </a:cubicBezTo>
                <a:cubicBezTo>
                  <a:pt x="110" y="290"/>
                  <a:pt x="107" y="296"/>
                  <a:pt x="107" y="296"/>
                </a:cubicBezTo>
                <a:cubicBezTo>
                  <a:pt x="105" y="308"/>
                  <a:pt x="105" y="308"/>
                  <a:pt x="105" y="308"/>
                </a:cubicBezTo>
                <a:cubicBezTo>
                  <a:pt x="105" y="308"/>
                  <a:pt x="105" y="322"/>
                  <a:pt x="104" y="323"/>
                </a:cubicBezTo>
                <a:cubicBezTo>
                  <a:pt x="104" y="324"/>
                  <a:pt x="100" y="334"/>
                  <a:pt x="100" y="334"/>
                </a:cubicBezTo>
                <a:cubicBezTo>
                  <a:pt x="100" y="334"/>
                  <a:pt x="100" y="335"/>
                  <a:pt x="100" y="338"/>
                </a:cubicBezTo>
                <a:cubicBezTo>
                  <a:pt x="99" y="341"/>
                  <a:pt x="98" y="346"/>
                  <a:pt x="98" y="346"/>
                </a:cubicBezTo>
                <a:cubicBezTo>
                  <a:pt x="98" y="346"/>
                  <a:pt x="97" y="350"/>
                  <a:pt x="97" y="352"/>
                </a:cubicBezTo>
                <a:cubicBezTo>
                  <a:pt x="96" y="354"/>
                  <a:pt x="93" y="362"/>
                  <a:pt x="93" y="362"/>
                </a:cubicBezTo>
                <a:cubicBezTo>
                  <a:pt x="92" y="371"/>
                  <a:pt x="92" y="371"/>
                  <a:pt x="92" y="371"/>
                </a:cubicBezTo>
                <a:cubicBezTo>
                  <a:pt x="84" y="388"/>
                  <a:pt x="84" y="388"/>
                  <a:pt x="84" y="388"/>
                </a:cubicBezTo>
                <a:cubicBezTo>
                  <a:pt x="78" y="393"/>
                  <a:pt x="78" y="393"/>
                  <a:pt x="78" y="393"/>
                </a:cubicBezTo>
                <a:cubicBezTo>
                  <a:pt x="75" y="395"/>
                  <a:pt x="75" y="395"/>
                  <a:pt x="75" y="395"/>
                </a:cubicBezTo>
                <a:cubicBezTo>
                  <a:pt x="78" y="396"/>
                  <a:pt x="80" y="397"/>
                  <a:pt x="81" y="400"/>
                </a:cubicBezTo>
                <a:cubicBezTo>
                  <a:pt x="83" y="405"/>
                  <a:pt x="87" y="413"/>
                  <a:pt x="87" y="413"/>
                </a:cubicBezTo>
                <a:cubicBezTo>
                  <a:pt x="100" y="418"/>
                  <a:pt x="100" y="418"/>
                  <a:pt x="100" y="418"/>
                </a:cubicBezTo>
                <a:cubicBezTo>
                  <a:pt x="100" y="418"/>
                  <a:pt x="107" y="424"/>
                  <a:pt x="108" y="426"/>
                </a:cubicBezTo>
                <a:cubicBezTo>
                  <a:pt x="109" y="427"/>
                  <a:pt x="124" y="432"/>
                  <a:pt x="124" y="432"/>
                </a:cubicBezTo>
                <a:cubicBezTo>
                  <a:pt x="134" y="441"/>
                  <a:pt x="134" y="441"/>
                  <a:pt x="134" y="441"/>
                </a:cubicBezTo>
                <a:cubicBezTo>
                  <a:pt x="149" y="441"/>
                  <a:pt x="149" y="441"/>
                  <a:pt x="149" y="441"/>
                </a:cubicBezTo>
                <a:cubicBezTo>
                  <a:pt x="159" y="443"/>
                  <a:pt x="159" y="443"/>
                  <a:pt x="159" y="443"/>
                </a:cubicBezTo>
                <a:cubicBezTo>
                  <a:pt x="164" y="437"/>
                  <a:pt x="164" y="437"/>
                  <a:pt x="164" y="437"/>
                </a:cubicBezTo>
                <a:cubicBezTo>
                  <a:pt x="164" y="437"/>
                  <a:pt x="189" y="449"/>
                  <a:pt x="190" y="449"/>
                </a:cubicBezTo>
                <a:cubicBezTo>
                  <a:pt x="191" y="449"/>
                  <a:pt x="191" y="452"/>
                  <a:pt x="192" y="455"/>
                </a:cubicBezTo>
                <a:cubicBezTo>
                  <a:pt x="192" y="455"/>
                  <a:pt x="192" y="455"/>
                  <a:pt x="192" y="455"/>
                </a:cubicBezTo>
                <a:cubicBezTo>
                  <a:pt x="192" y="455"/>
                  <a:pt x="192" y="455"/>
                  <a:pt x="192" y="455"/>
                </a:cubicBezTo>
                <a:cubicBezTo>
                  <a:pt x="193" y="455"/>
                  <a:pt x="193" y="455"/>
                  <a:pt x="193" y="455"/>
                </a:cubicBezTo>
                <a:cubicBezTo>
                  <a:pt x="193" y="455"/>
                  <a:pt x="192" y="454"/>
                  <a:pt x="192" y="454"/>
                </a:cubicBezTo>
                <a:cubicBezTo>
                  <a:pt x="192" y="453"/>
                  <a:pt x="192" y="453"/>
                  <a:pt x="192" y="453"/>
                </a:cubicBezTo>
                <a:cubicBezTo>
                  <a:pt x="193" y="453"/>
                  <a:pt x="193" y="453"/>
                  <a:pt x="193" y="453"/>
                </a:cubicBezTo>
                <a:cubicBezTo>
                  <a:pt x="193" y="453"/>
                  <a:pt x="193" y="453"/>
                  <a:pt x="193" y="453"/>
                </a:cubicBezTo>
                <a:cubicBezTo>
                  <a:pt x="193" y="453"/>
                  <a:pt x="193" y="453"/>
                  <a:pt x="193" y="453"/>
                </a:cubicBezTo>
                <a:cubicBezTo>
                  <a:pt x="194" y="453"/>
                  <a:pt x="194" y="453"/>
                  <a:pt x="194" y="453"/>
                </a:cubicBezTo>
                <a:cubicBezTo>
                  <a:pt x="195" y="452"/>
                  <a:pt x="195" y="452"/>
                  <a:pt x="195" y="452"/>
                </a:cubicBezTo>
                <a:cubicBezTo>
                  <a:pt x="195" y="452"/>
                  <a:pt x="195" y="452"/>
                  <a:pt x="195" y="452"/>
                </a:cubicBezTo>
                <a:cubicBezTo>
                  <a:pt x="195" y="451"/>
                  <a:pt x="194" y="451"/>
                  <a:pt x="194" y="451"/>
                </a:cubicBezTo>
                <a:cubicBezTo>
                  <a:pt x="194" y="451"/>
                  <a:pt x="195" y="451"/>
                  <a:pt x="195" y="450"/>
                </a:cubicBezTo>
                <a:cubicBezTo>
                  <a:pt x="195" y="450"/>
                  <a:pt x="195" y="450"/>
                  <a:pt x="195" y="450"/>
                </a:cubicBezTo>
                <a:cubicBezTo>
                  <a:pt x="196" y="450"/>
                  <a:pt x="196" y="450"/>
                  <a:pt x="196" y="450"/>
                </a:cubicBezTo>
                <a:cubicBezTo>
                  <a:pt x="196" y="450"/>
                  <a:pt x="196" y="450"/>
                  <a:pt x="196" y="450"/>
                </a:cubicBezTo>
                <a:cubicBezTo>
                  <a:pt x="196" y="450"/>
                  <a:pt x="196" y="450"/>
                  <a:pt x="196" y="450"/>
                </a:cubicBezTo>
                <a:cubicBezTo>
                  <a:pt x="197" y="450"/>
                  <a:pt x="197" y="450"/>
                  <a:pt x="197" y="450"/>
                </a:cubicBezTo>
                <a:cubicBezTo>
                  <a:pt x="197" y="450"/>
                  <a:pt x="197" y="450"/>
                  <a:pt x="197" y="450"/>
                </a:cubicBezTo>
                <a:cubicBezTo>
                  <a:pt x="198" y="450"/>
                  <a:pt x="198" y="450"/>
                  <a:pt x="198" y="450"/>
                </a:cubicBezTo>
                <a:cubicBezTo>
                  <a:pt x="198" y="450"/>
                  <a:pt x="198" y="450"/>
                  <a:pt x="198" y="450"/>
                </a:cubicBezTo>
                <a:cubicBezTo>
                  <a:pt x="198" y="450"/>
                  <a:pt x="199" y="450"/>
                  <a:pt x="199" y="450"/>
                </a:cubicBezTo>
                <a:cubicBezTo>
                  <a:pt x="199" y="450"/>
                  <a:pt x="199" y="451"/>
                  <a:pt x="199" y="451"/>
                </a:cubicBezTo>
                <a:cubicBezTo>
                  <a:pt x="199" y="451"/>
                  <a:pt x="199" y="451"/>
                  <a:pt x="199" y="451"/>
                </a:cubicBezTo>
                <a:cubicBezTo>
                  <a:pt x="199" y="451"/>
                  <a:pt x="200" y="451"/>
                  <a:pt x="200" y="451"/>
                </a:cubicBezTo>
                <a:cubicBezTo>
                  <a:pt x="200" y="451"/>
                  <a:pt x="200" y="452"/>
                  <a:pt x="200" y="452"/>
                </a:cubicBezTo>
                <a:cubicBezTo>
                  <a:pt x="200" y="452"/>
                  <a:pt x="201" y="452"/>
                  <a:pt x="201" y="452"/>
                </a:cubicBezTo>
                <a:cubicBezTo>
                  <a:pt x="201" y="452"/>
                  <a:pt x="202" y="452"/>
                  <a:pt x="202" y="452"/>
                </a:cubicBezTo>
                <a:cubicBezTo>
                  <a:pt x="202" y="452"/>
                  <a:pt x="202" y="452"/>
                  <a:pt x="202" y="453"/>
                </a:cubicBezTo>
                <a:cubicBezTo>
                  <a:pt x="203" y="453"/>
                  <a:pt x="203" y="453"/>
                  <a:pt x="203" y="453"/>
                </a:cubicBezTo>
                <a:cubicBezTo>
                  <a:pt x="203" y="452"/>
                  <a:pt x="204" y="452"/>
                  <a:pt x="204" y="452"/>
                </a:cubicBezTo>
                <a:cubicBezTo>
                  <a:pt x="204" y="453"/>
                  <a:pt x="204" y="453"/>
                  <a:pt x="204" y="453"/>
                </a:cubicBezTo>
                <a:cubicBezTo>
                  <a:pt x="205" y="453"/>
                  <a:pt x="205" y="453"/>
                  <a:pt x="205" y="453"/>
                </a:cubicBezTo>
                <a:cubicBezTo>
                  <a:pt x="206" y="453"/>
                  <a:pt x="206" y="453"/>
                  <a:pt x="206" y="453"/>
                </a:cubicBezTo>
                <a:cubicBezTo>
                  <a:pt x="206" y="454"/>
                  <a:pt x="206" y="454"/>
                  <a:pt x="206" y="454"/>
                </a:cubicBezTo>
                <a:cubicBezTo>
                  <a:pt x="205" y="454"/>
                  <a:pt x="205" y="454"/>
                  <a:pt x="205" y="454"/>
                </a:cubicBezTo>
                <a:cubicBezTo>
                  <a:pt x="205" y="454"/>
                  <a:pt x="205" y="454"/>
                  <a:pt x="205" y="454"/>
                </a:cubicBezTo>
                <a:cubicBezTo>
                  <a:pt x="205" y="455"/>
                  <a:pt x="205" y="455"/>
                  <a:pt x="205" y="455"/>
                </a:cubicBezTo>
                <a:cubicBezTo>
                  <a:pt x="206" y="455"/>
                  <a:pt x="206" y="455"/>
                  <a:pt x="206" y="455"/>
                </a:cubicBezTo>
                <a:cubicBezTo>
                  <a:pt x="206" y="455"/>
                  <a:pt x="206" y="455"/>
                  <a:pt x="206" y="455"/>
                </a:cubicBezTo>
                <a:cubicBezTo>
                  <a:pt x="208" y="456"/>
                  <a:pt x="208" y="456"/>
                  <a:pt x="208" y="456"/>
                </a:cubicBezTo>
                <a:cubicBezTo>
                  <a:pt x="207" y="456"/>
                  <a:pt x="207" y="456"/>
                  <a:pt x="207" y="456"/>
                </a:cubicBezTo>
                <a:cubicBezTo>
                  <a:pt x="207" y="456"/>
                  <a:pt x="207" y="456"/>
                  <a:pt x="207" y="456"/>
                </a:cubicBezTo>
                <a:cubicBezTo>
                  <a:pt x="207" y="456"/>
                  <a:pt x="206" y="456"/>
                  <a:pt x="206" y="456"/>
                </a:cubicBezTo>
                <a:cubicBezTo>
                  <a:pt x="206" y="456"/>
                  <a:pt x="205" y="456"/>
                  <a:pt x="205" y="456"/>
                </a:cubicBezTo>
                <a:cubicBezTo>
                  <a:pt x="205" y="457"/>
                  <a:pt x="205" y="457"/>
                  <a:pt x="205" y="457"/>
                </a:cubicBezTo>
                <a:cubicBezTo>
                  <a:pt x="205" y="459"/>
                  <a:pt x="205" y="459"/>
                  <a:pt x="205" y="459"/>
                </a:cubicBezTo>
                <a:cubicBezTo>
                  <a:pt x="204" y="459"/>
                  <a:pt x="204" y="459"/>
                  <a:pt x="204" y="459"/>
                </a:cubicBezTo>
                <a:cubicBezTo>
                  <a:pt x="204" y="460"/>
                  <a:pt x="204" y="460"/>
                  <a:pt x="204" y="460"/>
                </a:cubicBezTo>
                <a:cubicBezTo>
                  <a:pt x="204" y="460"/>
                  <a:pt x="204" y="460"/>
                  <a:pt x="204" y="460"/>
                </a:cubicBezTo>
                <a:cubicBezTo>
                  <a:pt x="204" y="460"/>
                  <a:pt x="204" y="460"/>
                  <a:pt x="204" y="460"/>
                </a:cubicBezTo>
                <a:cubicBezTo>
                  <a:pt x="204" y="460"/>
                  <a:pt x="204" y="460"/>
                  <a:pt x="203" y="460"/>
                </a:cubicBezTo>
                <a:cubicBezTo>
                  <a:pt x="203" y="460"/>
                  <a:pt x="203" y="460"/>
                  <a:pt x="203" y="460"/>
                </a:cubicBezTo>
                <a:cubicBezTo>
                  <a:pt x="202" y="459"/>
                  <a:pt x="202" y="459"/>
                  <a:pt x="202" y="459"/>
                </a:cubicBezTo>
                <a:cubicBezTo>
                  <a:pt x="202" y="460"/>
                  <a:pt x="202" y="460"/>
                  <a:pt x="202" y="460"/>
                </a:cubicBezTo>
                <a:cubicBezTo>
                  <a:pt x="202" y="461"/>
                  <a:pt x="202" y="461"/>
                  <a:pt x="202" y="461"/>
                </a:cubicBezTo>
                <a:cubicBezTo>
                  <a:pt x="202" y="461"/>
                  <a:pt x="202" y="461"/>
                  <a:pt x="202" y="461"/>
                </a:cubicBezTo>
                <a:cubicBezTo>
                  <a:pt x="201" y="461"/>
                  <a:pt x="201" y="461"/>
                  <a:pt x="201" y="461"/>
                </a:cubicBezTo>
                <a:cubicBezTo>
                  <a:pt x="200" y="461"/>
                  <a:pt x="200" y="461"/>
                  <a:pt x="200" y="461"/>
                </a:cubicBezTo>
                <a:cubicBezTo>
                  <a:pt x="199" y="461"/>
                  <a:pt x="199" y="461"/>
                  <a:pt x="199" y="461"/>
                </a:cubicBezTo>
                <a:cubicBezTo>
                  <a:pt x="199" y="461"/>
                  <a:pt x="199" y="461"/>
                  <a:pt x="199" y="461"/>
                </a:cubicBezTo>
                <a:cubicBezTo>
                  <a:pt x="198" y="462"/>
                  <a:pt x="198" y="462"/>
                  <a:pt x="198" y="462"/>
                </a:cubicBezTo>
                <a:cubicBezTo>
                  <a:pt x="198" y="462"/>
                  <a:pt x="198" y="462"/>
                  <a:pt x="198" y="462"/>
                </a:cubicBezTo>
                <a:cubicBezTo>
                  <a:pt x="198" y="462"/>
                  <a:pt x="198" y="462"/>
                  <a:pt x="198" y="462"/>
                </a:cubicBezTo>
                <a:cubicBezTo>
                  <a:pt x="198" y="462"/>
                  <a:pt x="198" y="462"/>
                  <a:pt x="198" y="462"/>
                </a:cubicBezTo>
                <a:cubicBezTo>
                  <a:pt x="197" y="461"/>
                  <a:pt x="197" y="461"/>
                  <a:pt x="197" y="461"/>
                </a:cubicBezTo>
                <a:cubicBezTo>
                  <a:pt x="197" y="462"/>
                  <a:pt x="197" y="462"/>
                  <a:pt x="197" y="462"/>
                </a:cubicBezTo>
                <a:cubicBezTo>
                  <a:pt x="197" y="462"/>
                  <a:pt x="197" y="462"/>
                  <a:pt x="197" y="462"/>
                </a:cubicBezTo>
                <a:cubicBezTo>
                  <a:pt x="197" y="462"/>
                  <a:pt x="197" y="462"/>
                  <a:pt x="197" y="462"/>
                </a:cubicBezTo>
                <a:cubicBezTo>
                  <a:pt x="210" y="465"/>
                  <a:pt x="210" y="465"/>
                  <a:pt x="210" y="465"/>
                </a:cubicBezTo>
                <a:cubicBezTo>
                  <a:pt x="213" y="466"/>
                  <a:pt x="213" y="468"/>
                  <a:pt x="216" y="470"/>
                </a:cubicBezTo>
                <a:cubicBezTo>
                  <a:pt x="224" y="467"/>
                  <a:pt x="224" y="467"/>
                  <a:pt x="224" y="467"/>
                </a:cubicBezTo>
                <a:cubicBezTo>
                  <a:pt x="234" y="474"/>
                  <a:pt x="234" y="474"/>
                  <a:pt x="234" y="474"/>
                </a:cubicBezTo>
                <a:cubicBezTo>
                  <a:pt x="243" y="471"/>
                  <a:pt x="243" y="471"/>
                  <a:pt x="243" y="471"/>
                </a:cubicBezTo>
                <a:cubicBezTo>
                  <a:pt x="252" y="471"/>
                  <a:pt x="252" y="471"/>
                  <a:pt x="252" y="471"/>
                </a:cubicBezTo>
                <a:cubicBezTo>
                  <a:pt x="252" y="470"/>
                  <a:pt x="256" y="470"/>
                  <a:pt x="259" y="471"/>
                </a:cubicBezTo>
                <a:cubicBezTo>
                  <a:pt x="259" y="471"/>
                  <a:pt x="259" y="471"/>
                  <a:pt x="259" y="471"/>
                </a:cubicBezTo>
                <a:close/>
                <a:moveTo>
                  <a:pt x="192" y="456"/>
                </a:moveTo>
                <a:cubicBezTo>
                  <a:pt x="192" y="456"/>
                  <a:pt x="192" y="456"/>
                  <a:pt x="192" y="456"/>
                </a:cubicBezTo>
                <a:cubicBezTo>
                  <a:pt x="192" y="456"/>
                  <a:pt x="192" y="456"/>
                  <a:pt x="192" y="456"/>
                </a:cubicBezTo>
                <a:cubicBezTo>
                  <a:pt x="192" y="456"/>
                  <a:pt x="193" y="456"/>
                  <a:pt x="193" y="456"/>
                </a:cubicBezTo>
                <a:cubicBezTo>
                  <a:pt x="193" y="456"/>
                  <a:pt x="193" y="457"/>
                  <a:pt x="193" y="457"/>
                </a:cubicBezTo>
                <a:cubicBezTo>
                  <a:pt x="193" y="457"/>
                  <a:pt x="193" y="457"/>
                  <a:pt x="193" y="457"/>
                </a:cubicBezTo>
                <a:cubicBezTo>
                  <a:pt x="193" y="457"/>
                  <a:pt x="193" y="457"/>
                  <a:pt x="194" y="458"/>
                </a:cubicBezTo>
                <a:cubicBezTo>
                  <a:pt x="194" y="458"/>
                  <a:pt x="193" y="458"/>
                  <a:pt x="193" y="458"/>
                </a:cubicBezTo>
                <a:cubicBezTo>
                  <a:pt x="193" y="458"/>
                  <a:pt x="193" y="458"/>
                  <a:pt x="193" y="458"/>
                </a:cubicBezTo>
                <a:cubicBezTo>
                  <a:pt x="192" y="458"/>
                  <a:pt x="192" y="458"/>
                  <a:pt x="192" y="458"/>
                </a:cubicBezTo>
                <a:cubicBezTo>
                  <a:pt x="192" y="458"/>
                  <a:pt x="192" y="458"/>
                  <a:pt x="192" y="458"/>
                </a:cubicBezTo>
                <a:cubicBezTo>
                  <a:pt x="192" y="456"/>
                  <a:pt x="192" y="456"/>
                  <a:pt x="192" y="456"/>
                </a:cubicBezTo>
                <a:close/>
                <a:moveTo>
                  <a:pt x="450" y="202"/>
                </a:moveTo>
                <a:cubicBezTo>
                  <a:pt x="450" y="202"/>
                  <a:pt x="450" y="202"/>
                  <a:pt x="450" y="202"/>
                </a:cubicBezTo>
                <a:cubicBezTo>
                  <a:pt x="449" y="202"/>
                  <a:pt x="449" y="202"/>
                  <a:pt x="449" y="202"/>
                </a:cubicBezTo>
                <a:cubicBezTo>
                  <a:pt x="448" y="201"/>
                  <a:pt x="448" y="201"/>
                  <a:pt x="448" y="201"/>
                </a:cubicBezTo>
                <a:cubicBezTo>
                  <a:pt x="448" y="201"/>
                  <a:pt x="448" y="201"/>
                  <a:pt x="448" y="201"/>
                </a:cubicBezTo>
                <a:cubicBezTo>
                  <a:pt x="448" y="201"/>
                  <a:pt x="448" y="201"/>
                  <a:pt x="448" y="201"/>
                </a:cubicBezTo>
                <a:cubicBezTo>
                  <a:pt x="449" y="201"/>
                  <a:pt x="449" y="200"/>
                  <a:pt x="449" y="200"/>
                </a:cubicBezTo>
                <a:cubicBezTo>
                  <a:pt x="449" y="201"/>
                  <a:pt x="450" y="201"/>
                  <a:pt x="450" y="202"/>
                </a:cubicBezTo>
                <a:close/>
                <a:moveTo>
                  <a:pt x="493" y="520"/>
                </a:moveTo>
                <a:cubicBezTo>
                  <a:pt x="493" y="520"/>
                  <a:pt x="493" y="520"/>
                  <a:pt x="493" y="520"/>
                </a:cubicBezTo>
                <a:cubicBezTo>
                  <a:pt x="491" y="524"/>
                  <a:pt x="491" y="524"/>
                  <a:pt x="491" y="524"/>
                </a:cubicBezTo>
                <a:cubicBezTo>
                  <a:pt x="489" y="527"/>
                  <a:pt x="489" y="527"/>
                  <a:pt x="489" y="527"/>
                </a:cubicBezTo>
                <a:cubicBezTo>
                  <a:pt x="494" y="529"/>
                  <a:pt x="494" y="529"/>
                  <a:pt x="494" y="529"/>
                </a:cubicBezTo>
                <a:cubicBezTo>
                  <a:pt x="497" y="533"/>
                  <a:pt x="497" y="533"/>
                  <a:pt x="497" y="533"/>
                </a:cubicBezTo>
                <a:cubicBezTo>
                  <a:pt x="497" y="533"/>
                  <a:pt x="499" y="536"/>
                  <a:pt x="501" y="536"/>
                </a:cubicBezTo>
                <a:cubicBezTo>
                  <a:pt x="503" y="536"/>
                  <a:pt x="506" y="538"/>
                  <a:pt x="506" y="538"/>
                </a:cubicBezTo>
                <a:cubicBezTo>
                  <a:pt x="506" y="538"/>
                  <a:pt x="508" y="535"/>
                  <a:pt x="508" y="531"/>
                </a:cubicBezTo>
                <a:cubicBezTo>
                  <a:pt x="509" y="528"/>
                  <a:pt x="505" y="524"/>
                  <a:pt x="511" y="523"/>
                </a:cubicBezTo>
                <a:cubicBezTo>
                  <a:pt x="517" y="523"/>
                  <a:pt x="513" y="516"/>
                  <a:pt x="513" y="516"/>
                </a:cubicBezTo>
                <a:cubicBezTo>
                  <a:pt x="513" y="511"/>
                  <a:pt x="513" y="511"/>
                  <a:pt x="513" y="511"/>
                </a:cubicBezTo>
                <a:cubicBezTo>
                  <a:pt x="512" y="505"/>
                  <a:pt x="512" y="505"/>
                  <a:pt x="512" y="505"/>
                </a:cubicBezTo>
                <a:cubicBezTo>
                  <a:pt x="513" y="503"/>
                  <a:pt x="513" y="503"/>
                  <a:pt x="513" y="503"/>
                </a:cubicBezTo>
                <a:cubicBezTo>
                  <a:pt x="516" y="499"/>
                  <a:pt x="516" y="499"/>
                  <a:pt x="516" y="499"/>
                </a:cubicBezTo>
                <a:cubicBezTo>
                  <a:pt x="519" y="496"/>
                  <a:pt x="519" y="496"/>
                  <a:pt x="519" y="496"/>
                </a:cubicBezTo>
                <a:cubicBezTo>
                  <a:pt x="519" y="496"/>
                  <a:pt x="520" y="493"/>
                  <a:pt x="520" y="491"/>
                </a:cubicBezTo>
                <a:cubicBezTo>
                  <a:pt x="519" y="490"/>
                  <a:pt x="516" y="485"/>
                  <a:pt x="516" y="485"/>
                </a:cubicBezTo>
                <a:cubicBezTo>
                  <a:pt x="519" y="473"/>
                  <a:pt x="519" y="473"/>
                  <a:pt x="519" y="473"/>
                </a:cubicBezTo>
                <a:cubicBezTo>
                  <a:pt x="518" y="471"/>
                  <a:pt x="518" y="471"/>
                  <a:pt x="518" y="471"/>
                </a:cubicBezTo>
                <a:cubicBezTo>
                  <a:pt x="517" y="468"/>
                  <a:pt x="517" y="468"/>
                  <a:pt x="517" y="468"/>
                </a:cubicBezTo>
                <a:cubicBezTo>
                  <a:pt x="515" y="459"/>
                  <a:pt x="515" y="459"/>
                  <a:pt x="515" y="459"/>
                </a:cubicBezTo>
                <a:cubicBezTo>
                  <a:pt x="515" y="447"/>
                  <a:pt x="515" y="447"/>
                  <a:pt x="515" y="447"/>
                </a:cubicBezTo>
                <a:cubicBezTo>
                  <a:pt x="509" y="449"/>
                  <a:pt x="509" y="449"/>
                  <a:pt x="509" y="449"/>
                </a:cubicBezTo>
                <a:cubicBezTo>
                  <a:pt x="511" y="454"/>
                  <a:pt x="511" y="454"/>
                  <a:pt x="511" y="454"/>
                </a:cubicBezTo>
                <a:cubicBezTo>
                  <a:pt x="509" y="463"/>
                  <a:pt x="509" y="463"/>
                  <a:pt x="509" y="463"/>
                </a:cubicBezTo>
                <a:cubicBezTo>
                  <a:pt x="504" y="464"/>
                  <a:pt x="504" y="464"/>
                  <a:pt x="504" y="464"/>
                </a:cubicBezTo>
                <a:cubicBezTo>
                  <a:pt x="502" y="465"/>
                  <a:pt x="502" y="465"/>
                  <a:pt x="502" y="465"/>
                </a:cubicBezTo>
                <a:cubicBezTo>
                  <a:pt x="499" y="468"/>
                  <a:pt x="499" y="468"/>
                  <a:pt x="499" y="468"/>
                </a:cubicBezTo>
                <a:cubicBezTo>
                  <a:pt x="494" y="469"/>
                  <a:pt x="494" y="469"/>
                  <a:pt x="494" y="469"/>
                </a:cubicBezTo>
                <a:cubicBezTo>
                  <a:pt x="489" y="473"/>
                  <a:pt x="489" y="473"/>
                  <a:pt x="489" y="473"/>
                </a:cubicBezTo>
                <a:cubicBezTo>
                  <a:pt x="485" y="478"/>
                  <a:pt x="485" y="478"/>
                  <a:pt x="485" y="478"/>
                </a:cubicBezTo>
                <a:cubicBezTo>
                  <a:pt x="482" y="481"/>
                  <a:pt x="482" y="481"/>
                  <a:pt x="482" y="481"/>
                </a:cubicBezTo>
                <a:cubicBezTo>
                  <a:pt x="482" y="481"/>
                  <a:pt x="482" y="483"/>
                  <a:pt x="484" y="485"/>
                </a:cubicBezTo>
                <a:cubicBezTo>
                  <a:pt x="486" y="488"/>
                  <a:pt x="481" y="498"/>
                  <a:pt x="481" y="498"/>
                </a:cubicBezTo>
                <a:cubicBezTo>
                  <a:pt x="485" y="498"/>
                  <a:pt x="485" y="498"/>
                  <a:pt x="485" y="498"/>
                </a:cubicBezTo>
                <a:cubicBezTo>
                  <a:pt x="486" y="503"/>
                  <a:pt x="486" y="503"/>
                  <a:pt x="486" y="503"/>
                </a:cubicBezTo>
                <a:cubicBezTo>
                  <a:pt x="483" y="508"/>
                  <a:pt x="483" y="508"/>
                  <a:pt x="483" y="508"/>
                </a:cubicBezTo>
                <a:cubicBezTo>
                  <a:pt x="486" y="510"/>
                  <a:pt x="486" y="510"/>
                  <a:pt x="486" y="510"/>
                </a:cubicBezTo>
                <a:cubicBezTo>
                  <a:pt x="489" y="510"/>
                  <a:pt x="489" y="510"/>
                  <a:pt x="489" y="510"/>
                </a:cubicBezTo>
                <a:cubicBezTo>
                  <a:pt x="486" y="516"/>
                  <a:pt x="486" y="516"/>
                  <a:pt x="486" y="516"/>
                </a:cubicBezTo>
                <a:cubicBezTo>
                  <a:pt x="486" y="518"/>
                  <a:pt x="486" y="518"/>
                  <a:pt x="486" y="518"/>
                </a:cubicBezTo>
                <a:lnTo>
                  <a:pt x="493" y="520"/>
                </a:lnTo>
                <a:close/>
              </a:path>
            </a:pathLst>
          </a:custGeom>
          <a:solidFill>
            <a:srgbClr val="F26A21"/>
          </a:solidFill>
          <a:ln w="9525" cap="rnd">
            <a:solidFill>
              <a:schemeClr val="bg1"/>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pic>
        <p:nvPicPr>
          <p:cNvPr id="18" name="Picture 2">
            <a:extLst>
              <a:ext uri="{FF2B5EF4-FFF2-40B4-BE49-F238E27FC236}">
                <a16:creationId xmlns:a16="http://schemas.microsoft.com/office/drawing/2014/main" id="{97983279-6CBE-EDEF-1F57-943196BF90A6}"/>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45313" y="8978920"/>
            <a:ext cx="1780883" cy="566859"/>
          </a:xfrm>
          <a:prstGeom prst="rect">
            <a:avLst/>
          </a:prstGeom>
        </p:spPr>
      </p:pic>
      <p:sp>
        <p:nvSpPr>
          <p:cNvPr id="27" name="Rectangle 2">
            <a:extLst>
              <a:ext uri="{FF2B5EF4-FFF2-40B4-BE49-F238E27FC236}">
                <a16:creationId xmlns:a16="http://schemas.microsoft.com/office/drawing/2014/main" id="{5144561A-713B-94FE-B5EF-375F43DD5BC1}"/>
              </a:ext>
            </a:extLst>
          </p:cNvPr>
          <p:cNvSpPr/>
          <p:nvPr/>
        </p:nvSpPr>
        <p:spPr>
          <a:xfrm>
            <a:off x="2618452" y="3824912"/>
            <a:ext cx="4966271" cy="6527003"/>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 Placeholder 5">
            <a:extLst>
              <a:ext uri="{FF2B5EF4-FFF2-40B4-BE49-F238E27FC236}">
                <a16:creationId xmlns:a16="http://schemas.microsoft.com/office/drawing/2014/main" id="{F730CD24-56DB-7050-D2C1-0560FD4F284D}"/>
              </a:ext>
            </a:extLst>
          </p:cNvPr>
          <p:cNvSpPr txBox="1">
            <a:spLocks/>
          </p:cNvSpPr>
          <p:nvPr/>
        </p:nvSpPr>
        <p:spPr>
          <a:xfrm>
            <a:off x="2863752" y="4551221"/>
            <a:ext cx="4440307" cy="88725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Put candidates at ease to alleviate anxiety about written and, above all, oral exams by clearly explaining the stages of certification. The teacher's role in providing explanations is essential for alleviating anxiety for all candidates (with or without specific needs).</a:t>
            </a:r>
          </a:p>
        </p:txBody>
      </p:sp>
      <p:sp>
        <p:nvSpPr>
          <p:cNvPr id="6" name="Text Placeholder 5">
            <a:extLst>
              <a:ext uri="{FF2B5EF4-FFF2-40B4-BE49-F238E27FC236}">
                <a16:creationId xmlns:a16="http://schemas.microsoft.com/office/drawing/2014/main" id="{DF7DA55F-8A1E-1BF0-EBAD-7DF677D4DAEA}"/>
              </a:ext>
            </a:extLst>
          </p:cNvPr>
          <p:cNvSpPr txBox="1">
            <a:spLocks/>
          </p:cNvSpPr>
          <p:nvPr/>
        </p:nvSpPr>
        <p:spPr>
          <a:xfrm>
            <a:off x="2871657" y="6072056"/>
            <a:ext cx="4399176" cy="98673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Requests for exemption from language certification at UBM have decreased among students with special needs, who are now less hesitant to take the test. Reduction in stress and anxiety felt by all candidates (with or without special needs) taking language certification tests. Higher success rate for candidates with special needs</a:t>
            </a:r>
          </a:p>
        </p:txBody>
      </p:sp>
      <p:sp>
        <p:nvSpPr>
          <p:cNvPr id="41" name="Rectangle 6">
            <a:extLst>
              <a:ext uri="{FF2B5EF4-FFF2-40B4-BE49-F238E27FC236}">
                <a16:creationId xmlns:a16="http://schemas.microsoft.com/office/drawing/2014/main" id="{4F217A48-B941-E98B-BABD-01DED29FD72F}"/>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 Placeholder 5">
            <a:extLst>
              <a:ext uri="{FF2B5EF4-FFF2-40B4-BE49-F238E27FC236}">
                <a16:creationId xmlns:a16="http://schemas.microsoft.com/office/drawing/2014/main" id="{E3E3447F-0960-D8C5-FD55-38859CD22876}"/>
              </a:ext>
            </a:extLst>
          </p:cNvPr>
          <p:cNvSpPr txBox="1">
            <a:spLocks/>
          </p:cNvSpPr>
          <p:nvPr/>
        </p:nvSpPr>
        <p:spPr>
          <a:xfrm>
            <a:off x="2863752" y="7712729"/>
            <a:ext cx="4399176" cy="4738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transferability of this adaptation is high because it is inexpensive </a:t>
            </a:r>
            <a:br>
              <a:rPr lang="en-US" dirty="0">
                <a:solidFill>
                  <a:schemeClr val="bg1"/>
                </a:solidFill>
              </a:rPr>
            </a:br>
            <a:r>
              <a:rPr lang="en-US" dirty="0">
                <a:solidFill>
                  <a:schemeClr val="bg1"/>
                </a:solidFill>
              </a:rPr>
              <a:t>and easy to implement</a:t>
            </a:r>
            <a:r>
              <a:rPr lang="ru-RU" dirty="0">
                <a:solidFill>
                  <a:schemeClr val="bg1"/>
                </a:solidFill>
              </a:rPr>
              <a:t>.</a:t>
            </a:r>
            <a:endParaRPr lang="en-US" dirty="0">
              <a:solidFill>
                <a:schemeClr val="bg1"/>
              </a:solidFill>
            </a:endParaRPr>
          </a:p>
        </p:txBody>
      </p:sp>
      <p:sp>
        <p:nvSpPr>
          <p:cNvPr id="30" name="Text Placeholder 5">
            <a:extLst>
              <a:ext uri="{FF2B5EF4-FFF2-40B4-BE49-F238E27FC236}">
                <a16:creationId xmlns:a16="http://schemas.microsoft.com/office/drawing/2014/main" id="{1D69ADA1-2FC2-9508-C174-9C6D43720320}"/>
              </a:ext>
            </a:extLst>
          </p:cNvPr>
          <p:cNvSpPr txBox="1">
            <a:spLocks/>
          </p:cNvSpPr>
          <p:nvPr/>
        </p:nvSpPr>
        <p:spPr>
          <a:xfrm>
            <a:off x="2839498" y="8917071"/>
            <a:ext cx="4464561" cy="1225422"/>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Those responsible must be teachers or staff accustomed to working with people with special needs, such as those covered by the practice (visually impaired, hearing impaired, and neurodivergent individuals). It requires significant consideration of the environment, which must meet specific material conditions, such as high-quality sound equipment, well-lit rooms, and adapted equipment for those who need it</a:t>
            </a:r>
          </a:p>
        </p:txBody>
      </p:sp>
      <p:cxnSp>
        <p:nvCxnSpPr>
          <p:cNvPr id="70" name="Straight Connector 33">
            <a:extLst>
              <a:ext uri="{FF2B5EF4-FFF2-40B4-BE49-F238E27FC236}">
                <a16:creationId xmlns:a16="http://schemas.microsoft.com/office/drawing/2014/main" id="{2058CA0A-0F12-02A8-EF6D-27CF12B41024}"/>
              </a:ext>
            </a:extLst>
          </p:cNvPr>
          <p:cNvCxnSpPr>
            <a:cxnSpLocks/>
          </p:cNvCxnSpPr>
          <p:nvPr/>
        </p:nvCxnSpPr>
        <p:spPr>
          <a:xfrm>
            <a:off x="2952750" y="5464601"/>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37">
            <a:extLst>
              <a:ext uri="{FF2B5EF4-FFF2-40B4-BE49-F238E27FC236}">
                <a16:creationId xmlns:a16="http://schemas.microsoft.com/office/drawing/2014/main" id="{8064DBBC-609A-BF4E-C466-25B8E0F0F816}"/>
              </a:ext>
            </a:extLst>
          </p:cNvPr>
          <p:cNvCxnSpPr>
            <a:cxnSpLocks/>
          </p:cNvCxnSpPr>
          <p:nvPr/>
        </p:nvCxnSpPr>
        <p:spPr>
          <a:xfrm>
            <a:off x="2952750" y="716733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3" name="Straight Connector 38">
            <a:extLst>
              <a:ext uri="{FF2B5EF4-FFF2-40B4-BE49-F238E27FC236}">
                <a16:creationId xmlns:a16="http://schemas.microsoft.com/office/drawing/2014/main" id="{9CE09F92-82DE-D933-A52B-1C07AEF69024}"/>
              </a:ext>
            </a:extLst>
          </p:cNvPr>
          <p:cNvCxnSpPr>
            <a:cxnSpLocks/>
          </p:cNvCxnSpPr>
          <p:nvPr/>
        </p:nvCxnSpPr>
        <p:spPr>
          <a:xfrm>
            <a:off x="2995425" y="8299417"/>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76" name="Arrow: Pentagon 41">
            <a:extLst>
              <a:ext uri="{FF2B5EF4-FFF2-40B4-BE49-F238E27FC236}">
                <a16:creationId xmlns:a16="http://schemas.microsoft.com/office/drawing/2014/main" id="{26310981-363A-BC28-720B-3997E6C154E8}"/>
              </a:ext>
            </a:extLst>
          </p:cNvPr>
          <p:cNvSpPr/>
          <p:nvPr/>
        </p:nvSpPr>
        <p:spPr>
          <a:xfrm>
            <a:off x="2552348" y="567285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7" name="TextBox 76">
            <a:extLst>
              <a:ext uri="{FF2B5EF4-FFF2-40B4-BE49-F238E27FC236}">
                <a16:creationId xmlns:a16="http://schemas.microsoft.com/office/drawing/2014/main" id="{3620C59A-CAD2-A2D1-2E8E-E52BEAE3A6D4}"/>
              </a:ext>
            </a:extLst>
          </p:cNvPr>
          <p:cNvSpPr txBox="1"/>
          <p:nvPr/>
        </p:nvSpPr>
        <p:spPr>
          <a:xfrm>
            <a:off x="2552348" y="5710138"/>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78" name="Arrow: Pentagon 41">
            <a:extLst>
              <a:ext uri="{FF2B5EF4-FFF2-40B4-BE49-F238E27FC236}">
                <a16:creationId xmlns:a16="http://schemas.microsoft.com/office/drawing/2014/main" id="{9B849DA6-2E26-C1F1-2704-4371005EF253}"/>
              </a:ext>
            </a:extLst>
          </p:cNvPr>
          <p:cNvSpPr/>
          <p:nvPr/>
        </p:nvSpPr>
        <p:spPr>
          <a:xfrm>
            <a:off x="2532199" y="732645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9" name="Arrow: Pentagon 41">
            <a:extLst>
              <a:ext uri="{FF2B5EF4-FFF2-40B4-BE49-F238E27FC236}">
                <a16:creationId xmlns:a16="http://schemas.microsoft.com/office/drawing/2014/main" id="{20B65A15-EAF2-63FC-FC9A-3D517A3C075B}"/>
              </a:ext>
            </a:extLst>
          </p:cNvPr>
          <p:cNvSpPr/>
          <p:nvPr/>
        </p:nvSpPr>
        <p:spPr>
          <a:xfrm>
            <a:off x="2532199" y="8479835"/>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0" name="TextBox 79">
            <a:extLst>
              <a:ext uri="{FF2B5EF4-FFF2-40B4-BE49-F238E27FC236}">
                <a16:creationId xmlns:a16="http://schemas.microsoft.com/office/drawing/2014/main" id="{0E2CD094-0A61-0EAC-03AA-A5A30597CAF2}"/>
              </a:ext>
            </a:extLst>
          </p:cNvPr>
          <p:cNvSpPr txBox="1"/>
          <p:nvPr/>
        </p:nvSpPr>
        <p:spPr>
          <a:xfrm>
            <a:off x="2480877" y="85213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grpSp>
        <p:nvGrpSpPr>
          <p:cNvPr id="81" name="Группа 80">
            <a:extLst>
              <a:ext uri="{FF2B5EF4-FFF2-40B4-BE49-F238E27FC236}">
                <a16:creationId xmlns:a16="http://schemas.microsoft.com/office/drawing/2014/main" id="{40FFB056-360B-8EE5-6982-DB7A9B23CF72}"/>
              </a:ext>
            </a:extLst>
          </p:cNvPr>
          <p:cNvGrpSpPr/>
          <p:nvPr/>
        </p:nvGrpSpPr>
        <p:grpSpPr>
          <a:xfrm>
            <a:off x="2453591" y="4097776"/>
            <a:ext cx="2935919" cy="324611"/>
            <a:chOff x="2453591" y="3888626"/>
            <a:chExt cx="2935919" cy="324611"/>
          </a:xfrm>
        </p:grpSpPr>
        <p:sp>
          <p:nvSpPr>
            <p:cNvPr id="82" name="Arrow: Pentagon 41">
              <a:extLst>
                <a:ext uri="{FF2B5EF4-FFF2-40B4-BE49-F238E27FC236}">
                  <a16:creationId xmlns:a16="http://schemas.microsoft.com/office/drawing/2014/main" id="{F3A19408-1C99-0C35-8D8B-BB5C5C8E3516}"/>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3" name="TextBox 82">
              <a:extLst>
                <a:ext uri="{FF2B5EF4-FFF2-40B4-BE49-F238E27FC236}">
                  <a16:creationId xmlns:a16="http://schemas.microsoft.com/office/drawing/2014/main" id="{B16E959A-EE7E-CB83-A75B-4100CC5435EB}"/>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84" name="TextBox 83">
            <a:extLst>
              <a:ext uri="{FF2B5EF4-FFF2-40B4-BE49-F238E27FC236}">
                <a16:creationId xmlns:a16="http://schemas.microsoft.com/office/drawing/2014/main" id="{461EC76D-FE65-AA25-6B3A-7974061A6CF6}"/>
              </a:ext>
            </a:extLst>
          </p:cNvPr>
          <p:cNvSpPr txBox="1"/>
          <p:nvPr/>
        </p:nvSpPr>
        <p:spPr>
          <a:xfrm>
            <a:off x="2532199" y="7362860"/>
            <a:ext cx="2249917"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a:t>
            </a:r>
          </a:p>
        </p:txBody>
      </p:sp>
    </p:spTree>
    <p:extLst>
      <p:ext uri="{BB962C8B-B14F-4D97-AF65-F5344CB8AC3E}">
        <p14:creationId xmlns:p14="http://schemas.microsoft.com/office/powerpoint/2010/main" val="2320086642"/>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293</Words>
  <Application>Microsoft Office PowerPoint</Application>
  <PresentationFormat>Произвольный</PresentationFormat>
  <Paragraphs>21</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