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80"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0.png"/><Relationship Id="rId7" Type="http://schemas.openxmlformats.org/officeDocument/2006/relationships/hyperlink" Target="https://www.bsm.upf.edu/en/commissioner-student-well-being" TargetMode="External"/><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ww.ul.ie/" TargetMode="External"/><Relationship Id="rId5" Type="http://schemas.openxmlformats.org/officeDocument/2006/relationships/hyperlink" Target="https://www.bsm.upf.edu/en" TargetMode="Externa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EC320-9B1B-D00D-CF0A-4D6F3263A032}"/>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3E5AC73D-803E-671D-BB56-90B202B7BA16}"/>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8B378A9-F828-C409-122B-AA94D85712E5}"/>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9BEFEC84-51D4-D56A-C627-5E8C3C3062B8}"/>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BF934E5C-959F-C792-BC75-0E34DFEC6136}"/>
              </a:ext>
            </a:extLst>
          </p:cNvPr>
          <p:cNvSpPr>
            <a:spLocks noGrp="1"/>
          </p:cNvSpPr>
          <p:nvPr>
            <p:ph type="body" sz="quarter" idx="42"/>
          </p:nvPr>
        </p:nvSpPr>
        <p:spPr>
          <a:xfrm>
            <a:off x="577182" y="4128458"/>
            <a:ext cx="1876409" cy="2524881"/>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1B3CB8BA-9E50-A087-B977-47246DD6097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3" name="Rectangle 2">
            <a:extLst>
              <a:ext uri="{FF2B5EF4-FFF2-40B4-BE49-F238E27FC236}">
                <a16:creationId xmlns:a16="http://schemas.microsoft.com/office/drawing/2014/main" id="{435D0DAF-B766-214C-FA1F-17C9DE95D85D}"/>
              </a:ext>
            </a:extLst>
          </p:cNvPr>
          <p:cNvSpPr/>
          <p:nvPr/>
        </p:nvSpPr>
        <p:spPr>
          <a:xfrm>
            <a:off x="2618452" y="3824912"/>
            <a:ext cx="4966271" cy="6527003"/>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5">
            <a:extLst>
              <a:ext uri="{FF2B5EF4-FFF2-40B4-BE49-F238E27FC236}">
                <a16:creationId xmlns:a16="http://schemas.microsoft.com/office/drawing/2014/main" id="{248C548C-0680-437F-6F61-207F9E713088}"/>
              </a:ext>
            </a:extLst>
          </p:cNvPr>
          <p:cNvSpPr txBox="1">
            <a:spLocks/>
          </p:cNvSpPr>
          <p:nvPr/>
        </p:nvSpPr>
        <p:spPr>
          <a:xfrm>
            <a:off x="2877498" y="7156235"/>
            <a:ext cx="4409833" cy="880235"/>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It combines early, confidential support, impartial mediation, and close coordination with academic services, allowing issues to be addressed constructively before they escalate and fostering trust, wellbeing, and a positive learning environment.</a:t>
            </a:r>
          </a:p>
        </p:txBody>
      </p:sp>
      <p:sp>
        <p:nvSpPr>
          <p:cNvPr id="7" name="Rectangle 6">
            <a:extLst>
              <a:ext uri="{FF2B5EF4-FFF2-40B4-BE49-F238E27FC236}">
                <a16:creationId xmlns:a16="http://schemas.microsoft.com/office/drawing/2014/main" id="{BC9B2B5D-A057-3518-17A0-B463DDD72E8E}"/>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Прямоугольник 66">
            <a:extLst>
              <a:ext uri="{FF2B5EF4-FFF2-40B4-BE49-F238E27FC236}">
                <a16:creationId xmlns:a16="http://schemas.microsoft.com/office/drawing/2014/main" id="{0ED7E048-8EB1-AE0B-C9C2-A8F5B6C6C217}"/>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4D1A1CC9-E909-0E53-7FDC-A4598C4B96E5}"/>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87139FBA-300A-314B-F82F-960F543A6237}"/>
              </a:ext>
            </a:extLst>
          </p:cNvPr>
          <p:cNvSpPr/>
          <p:nvPr/>
        </p:nvSpPr>
        <p:spPr>
          <a:xfrm>
            <a:off x="368584" y="3662759"/>
            <a:ext cx="2226309" cy="3103149"/>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DC9BF374-A0A5-0056-CFDC-286BFA01BCCF}"/>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BF334681-A1E1-FFE8-E41E-737FCEE8BC3B}"/>
              </a:ext>
            </a:extLst>
          </p:cNvPr>
          <p:cNvSpPr txBox="1"/>
          <p:nvPr/>
        </p:nvSpPr>
        <p:spPr>
          <a:xfrm>
            <a:off x="504915" y="3809219"/>
            <a:ext cx="2109493" cy="2777940"/>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b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br>
            <a:endParaRPr lang="en-US" sz="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Confidential space to listen, clarify facts and needs, and structure next steps.</a:t>
            </a:r>
          </a:p>
          <a:p>
            <a:pPr>
              <a:lnSpc>
                <a:spcPts val="1480"/>
              </a:lnSpc>
            </a:pPr>
            <a:endPar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171450" indent="-171450">
              <a:lnSpc>
                <a:spcPts val="1480"/>
              </a:lnSpc>
              <a:buFont typeface="Arial" panose="020B0604020202020204" pitchFamily="34" charset="0"/>
              <a:buChar char="•"/>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Guidance and teamwork</a:t>
            </a:r>
          </a:p>
          <a:p>
            <a:pPr marL="171450" indent="-171450">
              <a:lnSpc>
                <a:spcPts val="1480"/>
              </a:lnSpc>
              <a:buFont typeface="Arial" panose="020B0604020202020204" pitchFamily="34" charset="0"/>
              <a:buChar char="•"/>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Mediation and conciliation</a:t>
            </a:r>
          </a:p>
          <a:p>
            <a:pPr marL="171450" indent="-171450">
              <a:lnSpc>
                <a:spcPts val="1480"/>
              </a:lnSpc>
              <a:buFont typeface="Arial" panose="020B0604020202020204" pitchFamily="34" charset="0"/>
              <a:buChar char="•"/>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Translation into clear language</a:t>
            </a:r>
          </a:p>
          <a:p>
            <a:pPr marL="171450" indent="-171450">
              <a:lnSpc>
                <a:spcPts val="1480"/>
              </a:lnSpc>
              <a:buFont typeface="Arial" panose="020B0604020202020204" pitchFamily="34" charset="0"/>
              <a:buChar char="•"/>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Recommendations to services to improve procedures</a:t>
            </a:r>
          </a:p>
          <a:p>
            <a:pPr marL="171450" indent="-171450">
              <a:lnSpc>
                <a:spcPts val="1480"/>
              </a:lnSpc>
              <a:buFont typeface="Arial" panose="020B0604020202020204" pitchFamily="34" charset="0"/>
              <a:buChar char="•"/>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Coordinated referral</a:t>
            </a:r>
            <a:endParaRPr lang="pl-PL" sz="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F20ECC09-0B6F-235A-1A40-747D34D7D103}"/>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B03C27F-2690-DF96-E5EB-87F19F6EFED0}"/>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AA433A67-41DB-0F71-1261-38EDDCDF232A}"/>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6386C671-6FC8-5DFB-A1B6-91A3764CD7E6}"/>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EDAE45E7-1F95-1457-DD08-D235203BC552}"/>
              </a:ext>
            </a:extLst>
          </p:cNvPr>
          <p:cNvSpPr>
            <a:spLocks noGrp="1"/>
          </p:cNvSpPr>
          <p:nvPr>
            <p:ph type="body" sz="quarter" idx="30"/>
          </p:nvPr>
        </p:nvSpPr>
        <p:spPr>
          <a:xfrm>
            <a:off x="641087" y="2095965"/>
            <a:ext cx="2772180" cy="1141913"/>
          </a:xfrm>
        </p:spPr>
        <p:txBody>
          <a:bodyPr>
            <a:normAutofit fontScale="92500" lnSpcReduction="20000"/>
          </a:bodyPr>
          <a:lstStyle/>
          <a:p>
            <a:pPr>
              <a:spcBef>
                <a:spcPts val="1200"/>
              </a:spcBef>
            </a:pPr>
            <a:r>
              <a:rPr lang="en-US" dirty="0"/>
              <a:t>UPF Barcelona</a:t>
            </a:r>
            <a:br>
              <a:rPr lang="en-US" dirty="0"/>
            </a:br>
            <a:r>
              <a:rPr lang="en-US" dirty="0"/>
              <a:t>School of Management</a:t>
            </a:r>
          </a:p>
          <a:p>
            <a:pPr>
              <a:spcBef>
                <a:spcPts val="1200"/>
              </a:spcBef>
            </a:pPr>
            <a:r>
              <a:rPr lang="en-US" sz="1600" dirty="0"/>
              <a:t>Student Welfare</a:t>
            </a:r>
            <a:br>
              <a:rPr lang="en-US" sz="1600" dirty="0"/>
            </a:br>
            <a:r>
              <a:rPr lang="en-US" sz="1600" dirty="0"/>
              <a:t>Commissionaire</a:t>
            </a:r>
            <a:endParaRPr lang="en-US" dirty="0"/>
          </a:p>
        </p:txBody>
      </p:sp>
      <p:sp>
        <p:nvSpPr>
          <p:cNvPr id="21" name="TextBox 20">
            <a:extLst>
              <a:ext uri="{FF2B5EF4-FFF2-40B4-BE49-F238E27FC236}">
                <a16:creationId xmlns:a16="http://schemas.microsoft.com/office/drawing/2014/main" id="{91C8E67C-B516-C580-B4C6-9A338B8053D0}"/>
              </a:ext>
            </a:extLst>
          </p:cNvPr>
          <p:cNvSpPr txBox="1"/>
          <p:nvPr/>
        </p:nvSpPr>
        <p:spPr>
          <a:xfrm>
            <a:off x="1847930" y="1411349"/>
            <a:ext cx="156890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SPAIN</a:t>
            </a:r>
          </a:p>
        </p:txBody>
      </p:sp>
      <p:sp>
        <p:nvSpPr>
          <p:cNvPr id="22" name="Text Placeholder 19">
            <a:extLst>
              <a:ext uri="{FF2B5EF4-FFF2-40B4-BE49-F238E27FC236}">
                <a16:creationId xmlns:a16="http://schemas.microsoft.com/office/drawing/2014/main" id="{F9181578-C43D-2696-1496-DF257F820761}"/>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1CCA491A-53DB-BEA4-58A7-AA280708B2D6}"/>
              </a:ext>
            </a:extLst>
          </p:cNvPr>
          <p:cNvSpPr txBox="1"/>
          <p:nvPr/>
        </p:nvSpPr>
        <p:spPr>
          <a:xfrm>
            <a:off x="5589553" y="2113403"/>
            <a:ext cx="2020401"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 Support</a:t>
            </a:r>
          </a:p>
        </p:txBody>
      </p:sp>
      <p:sp>
        <p:nvSpPr>
          <p:cNvPr id="29" name="TextBox 28">
            <a:extLst>
              <a:ext uri="{FF2B5EF4-FFF2-40B4-BE49-F238E27FC236}">
                <a16:creationId xmlns:a16="http://schemas.microsoft.com/office/drawing/2014/main" id="{8C2455F2-FB85-4885-F6CF-0F5BDD0F2D0A}"/>
              </a:ext>
            </a:extLst>
          </p:cNvPr>
          <p:cNvSpPr txBox="1"/>
          <p:nvPr/>
        </p:nvSpPr>
        <p:spPr>
          <a:xfrm>
            <a:off x="5587629" y="2633087"/>
            <a:ext cx="1777900"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30" name="Text Placeholder 5">
            <a:extLst>
              <a:ext uri="{FF2B5EF4-FFF2-40B4-BE49-F238E27FC236}">
                <a16:creationId xmlns:a16="http://schemas.microsoft.com/office/drawing/2014/main" id="{8F61B395-1AE7-7B53-BC03-C3FE4D49D6EA}"/>
              </a:ext>
            </a:extLst>
          </p:cNvPr>
          <p:cNvSpPr txBox="1">
            <a:spLocks/>
          </p:cNvSpPr>
          <p:nvPr/>
        </p:nvSpPr>
        <p:spPr>
          <a:xfrm>
            <a:off x="2952750" y="9644435"/>
            <a:ext cx="4421929" cy="535095"/>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Having specialists in psychology/mediation/coaching who are available to acquire the role of Commissioner of Wellbeing</a:t>
            </a:r>
          </a:p>
        </p:txBody>
      </p:sp>
      <p:sp>
        <p:nvSpPr>
          <p:cNvPr id="31" name="Text Placeholder 5">
            <a:extLst>
              <a:ext uri="{FF2B5EF4-FFF2-40B4-BE49-F238E27FC236}">
                <a16:creationId xmlns:a16="http://schemas.microsoft.com/office/drawing/2014/main" id="{E11061C4-5382-E1C8-4F99-C80FB6DDAB11}"/>
              </a:ext>
            </a:extLst>
          </p:cNvPr>
          <p:cNvSpPr txBox="1">
            <a:spLocks/>
          </p:cNvSpPr>
          <p:nvPr/>
        </p:nvSpPr>
        <p:spPr>
          <a:xfrm>
            <a:off x="2921285" y="4263392"/>
            <a:ext cx="4466364" cy="119404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One of the professors at UPF BSM holds the role of Wellbeing Commissioner. He is a psychologist, professional mediator, and PhD in Law and Political Science. His work focuses on supporting the student community through attentive listening, mediation, and guidance, helping to navigate complex situations and bring different perspectives closer together.</a:t>
            </a:r>
          </a:p>
        </p:txBody>
      </p:sp>
      <p:sp>
        <p:nvSpPr>
          <p:cNvPr id="32" name="Text Placeholder 5">
            <a:extLst>
              <a:ext uri="{FF2B5EF4-FFF2-40B4-BE49-F238E27FC236}">
                <a16:creationId xmlns:a16="http://schemas.microsoft.com/office/drawing/2014/main" id="{9D588476-D06A-AD2F-92BE-8A8265344706}"/>
              </a:ext>
            </a:extLst>
          </p:cNvPr>
          <p:cNvSpPr txBox="1">
            <a:spLocks/>
          </p:cNvSpPr>
          <p:nvPr/>
        </p:nvSpPr>
        <p:spPr>
          <a:xfrm>
            <a:off x="2877498" y="5895018"/>
            <a:ext cx="4393335" cy="776819"/>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This role plays a key part in supporting students’ mental health and wellbeing by providing a safe, impartial space for listening, guidance, and mediation throughout their academic journey.</a:t>
            </a:r>
          </a:p>
        </p:txBody>
      </p:sp>
      <p:sp>
        <p:nvSpPr>
          <p:cNvPr id="33" name="Text Placeholder 5">
            <a:extLst>
              <a:ext uri="{FF2B5EF4-FFF2-40B4-BE49-F238E27FC236}">
                <a16:creationId xmlns:a16="http://schemas.microsoft.com/office/drawing/2014/main" id="{CC78B69B-225C-E525-F1E4-E5D06D44CE8E}"/>
              </a:ext>
            </a:extLst>
          </p:cNvPr>
          <p:cNvSpPr txBox="1">
            <a:spLocks/>
          </p:cNvSpPr>
          <p:nvPr/>
        </p:nvSpPr>
        <p:spPr>
          <a:xfrm>
            <a:off x="2921285" y="8539168"/>
            <a:ext cx="4421930" cy="471060"/>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Medium transferability. The practice is new to the school so the evaluation of the impact is still pending</a:t>
            </a:r>
          </a:p>
        </p:txBody>
      </p:sp>
      <p:cxnSp>
        <p:nvCxnSpPr>
          <p:cNvPr id="34" name="Straight Connector 33">
            <a:extLst>
              <a:ext uri="{FF2B5EF4-FFF2-40B4-BE49-F238E27FC236}">
                <a16:creationId xmlns:a16="http://schemas.microsoft.com/office/drawing/2014/main" id="{F3018CC3-683A-2C3F-0E28-8C7EE475966A}"/>
              </a:ext>
            </a:extLst>
          </p:cNvPr>
          <p:cNvCxnSpPr>
            <a:cxnSpLocks/>
          </p:cNvCxnSpPr>
          <p:nvPr/>
        </p:nvCxnSpPr>
        <p:spPr>
          <a:xfrm>
            <a:off x="2952750" y="5453581"/>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3365169-7A40-470C-E282-24828FBF309A}"/>
              </a:ext>
            </a:extLst>
          </p:cNvPr>
          <p:cNvCxnSpPr>
            <a:cxnSpLocks/>
          </p:cNvCxnSpPr>
          <p:nvPr/>
        </p:nvCxnSpPr>
        <p:spPr>
          <a:xfrm>
            <a:off x="2952750" y="6620322"/>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6C04EBC-2A7A-9469-5AB0-4EA3A6D0BA7C}"/>
              </a:ext>
            </a:extLst>
          </p:cNvPr>
          <p:cNvCxnSpPr>
            <a:cxnSpLocks/>
          </p:cNvCxnSpPr>
          <p:nvPr/>
        </p:nvCxnSpPr>
        <p:spPr>
          <a:xfrm>
            <a:off x="2952750" y="8045763"/>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FAD77F7-E455-DDA8-A151-CC363C41C5C9}"/>
              </a:ext>
            </a:extLst>
          </p:cNvPr>
          <p:cNvCxnSpPr>
            <a:cxnSpLocks/>
          </p:cNvCxnSpPr>
          <p:nvPr/>
        </p:nvCxnSpPr>
        <p:spPr>
          <a:xfrm>
            <a:off x="2995425" y="9093523"/>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8" name="Rounded Rectangle 45">
            <a:extLst>
              <a:ext uri="{FF2B5EF4-FFF2-40B4-BE49-F238E27FC236}">
                <a16:creationId xmlns:a16="http://schemas.microsoft.com/office/drawing/2014/main" id="{28341902-3257-9E6C-CBD5-246315A5F9BE}"/>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2BD06951-FB67-C26A-9EB2-4FCF5BBCA425}"/>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5E480AF6-DFF9-8CBA-9170-49E2F7786229}"/>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CAD08A14-25AD-506E-6E1E-6ABAD078F401}"/>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C574FDF7-85FF-F35E-0800-05A912737D34}"/>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4FE630FA-8794-D1C6-6E19-460A23B5819A}"/>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49D51C04-99F7-A458-7FB7-190FD421B745}"/>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1A06E91D-7A85-FE60-F75B-0087EF681382}"/>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5BED9285-6DD3-CE0B-EC83-355B7348F2C0}"/>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006EA857-8962-8374-F9FE-17EE956DDC46}"/>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7DFFD9F8-6457-E737-E138-E1551A07E9AE}"/>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5A63F94F-20A1-8628-C3B2-6D183102516B}"/>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E803B2EF-C0CB-299B-F996-88F162AAD012}"/>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FF2210DE-97A1-6E35-48B7-F0B37BC72C2D}"/>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5E2B0BCB-7074-51BE-EABF-B003B64C5EC2}"/>
              </a:ext>
            </a:extLst>
          </p:cNvPr>
          <p:cNvSpPr txBox="1"/>
          <p:nvPr/>
        </p:nvSpPr>
        <p:spPr>
          <a:xfrm>
            <a:off x="584025" y="7759519"/>
            <a:ext cx="1061523"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Website</a:t>
            </a:r>
            <a:r>
              <a:rPr lang="en-GB" sz="1400" b="1" dirty="0">
                <a:solidFill>
                  <a:srgbClr val="002060"/>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grpSp>
        <p:nvGrpSpPr>
          <p:cNvPr id="18" name="Группа 17">
            <a:extLst>
              <a:ext uri="{FF2B5EF4-FFF2-40B4-BE49-F238E27FC236}">
                <a16:creationId xmlns:a16="http://schemas.microsoft.com/office/drawing/2014/main" id="{7F52E542-AA21-025A-D3C3-891AE36D8D15}"/>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5FF8A854-0203-AFC1-33C5-346B557D4086}"/>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5" name="TextBox 34">
              <a:extLst>
                <a:ext uri="{FF2B5EF4-FFF2-40B4-BE49-F238E27FC236}">
                  <a16:creationId xmlns:a16="http://schemas.microsoft.com/office/drawing/2014/main" id="{15A4B917-F89B-2A37-3C2D-7C5CE5F7383F}"/>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24" name="Arrow: Pentagon 41">
            <a:extLst>
              <a:ext uri="{FF2B5EF4-FFF2-40B4-BE49-F238E27FC236}">
                <a16:creationId xmlns:a16="http://schemas.microsoft.com/office/drawing/2014/main" id="{5EA09472-09ED-CB9D-712F-E4BB72421A59}"/>
              </a:ext>
            </a:extLst>
          </p:cNvPr>
          <p:cNvSpPr/>
          <p:nvPr/>
        </p:nvSpPr>
        <p:spPr>
          <a:xfrm>
            <a:off x="2552347" y="5555356"/>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0" name="TextBox 39">
            <a:extLst>
              <a:ext uri="{FF2B5EF4-FFF2-40B4-BE49-F238E27FC236}">
                <a16:creationId xmlns:a16="http://schemas.microsoft.com/office/drawing/2014/main" id="{01190C57-A78D-F117-D11D-B07DD36D1ADA}"/>
              </a:ext>
            </a:extLst>
          </p:cNvPr>
          <p:cNvSpPr txBox="1"/>
          <p:nvPr/>
        </p:nvSpPr>
        <p:spPr>
          <a:xfrm>
            <a:off x="2534179" y="5592888"/>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27" name="Arrow: Pentagon 41">
            <a:extLst>
              <a:ext uri="{FF2B5EF4-FFF2-40B4-BE49-F238E27FC236}">
                <a16:creationId xmlns:a16="http://schemas.microsoft.com/office/drawing/2014/main" id="{7AC946FC-11F3-F470-62DF-95BEC33E1B72}"/>
              </a:ext>
            </a:extLst>
          </p:cNvPr>
          <p:cNvSpPr/>
          <p:nvPr/>
        </p:nvSpPr>
        <p:spPr>
          <a:xfrm>
            <a:off x="2552348" y="6784401"/>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6" name="TextBox 65">
            <a:extLst>
              <a:ext uri="{FF2B5EF4-FFF2-40B4-BE49-F238E27FC236}">
                <a16:creationId xmlns:a16="http://schemas.microsoft.com/office/drawing/2014/main" id="{F8016FD1-9ADD-A4C4-7E77-5873B79EE3CD}"/>
              </a:ext>
            </a:extLst>
          </p:cNvPr>
          <p:cNvSpPr txBox="1"/>
          <p:nvPr/>
        </p:nvSpPr>
        <p:spPr>
          <a:xfrm>
            <a:off x="2552348" y="6821681"/>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36" name="Arrow: Pentagon 41">
            <a:extLst>
              <a:ext uri="{FF2B5EF4-FFF2-40B4-BE49-F238E27FC236}">
                <a16:creationId xmlns:a16="http://schemas.microsoft.com/office/drawing/2014/main" id="{3AF221E6-FD12-BC59-1C6C-88C3C0EF1426}"/>
              </a:ext>
            </a:extLst>
          </p:cNvPr>
          <p:cNvSpPr/>
          <p:nvPr/>
        </p:nvSpPr>
        <p:spPr>
          <a:xfrm>
            <a:off x="2532199" y="8178068"/>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1" name="Arrow: Pentagon 41">
            <a:extLst>
              <a:ext uri="{FF2B5EF4-FFF2-40B4-BE49-F238E27FC236}">
                <a16:creationId xmlns:a16="http://schemas.microsoft.com/office/drawing/2014/main" id="{5B1BE1D5-E901-1F36-56B3-CC915271C99C}"/>
              </a:ext>
            </a:extLst>
          </p:cNvPr>
          <p:cNvSpPr/>
          <p:nvPr/>
        </p:nvSpPr>
        <p:spPr>
          <a:xfrm>
            <a:off x="2532199" y="9272984"/>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482092B0-D0DE-BEC7-B45C-33778AF6AA68}"/>
              </a:ext>
            </a:extLst>
          </p:cNvPr>
          <p:cNvSpPr txBox="1"/>
          <p:nvPr/>
        </p:nvSpPr>
        <p:spPr>
          <a:xfrm>
            <a:off x="2502323" y="8214473"/>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and impact </a:t>
            </a:r>
          </a:p>
        </p:txBody>
      </p:sp>
      <p:sp>
        <p:nvSpPr>
          <p:cNvPr id="63" name="TextBox 62">
            <a:extLst>
              <a:ext uri="{FF2B5EF4-FFF2-40B4-BE49-F238E27FC236}">
                <a16:creationId xmlns:a16="http://schemas.microsoft.com/office/drawing/2014/main" id="{C523B943-9DC8-E106-7081-4D5EBF57BCCC}"/>
              </a:ext>
            </a:extLst>
          </p:cNvPr>
          <p:cNvSpPr txBox="1"/>
          <p:nvPr/>
        </p:nvSpPr>
        <p:spPr>
          <a:xfrm>
            <a:off x="2480877" y="9305864"/>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25" name="Freeform 199">
            <a:extLst>
              <a:ext uri="{FF2B5EF4-FFF2-40B4-BE49-F238E27FC236}">
                <a16:creationId xmlns:a16="http://schemas.microsoft.com/office/drawing/2014/main" id="{E5649F6D-2823-465F-E76B-EFD0FC7F91F0}"/>
              </a:ext>
            </a:extLst>
          </p:cNvPr>
          <p:cNvSpPr>
            <a:spLocks noEditPoints="1"/>
          </p:cNvSpPr>
          <p:nvPr/>
        </p:nvSpPr>
        <p:spPr bwMode="auto">
          <a:xfrm>
            <a:off x="641087" y="1004500"/>
            <a:ext cx="1038781" cy="897770"/>
          </a:xfrm>
          <a:custGeom>
            <a:avLst/>
            <a:gdLst>
              <a:gd name="T0" fmla="*/ 432 w 534"/>
              <a:gd name="T1" fmla="*/ 208 h 439"/>
              <a:gd name="T2" fmla="*/ 350 w 534"/>
              <a:gd name="T3" fmla="*/ 268 h 439"/>
              <a:gd name="T4" fmla="*/ 305 w 534"/>
              <a:gd name="T5" fmla="*/ 368 h 439"/>
              <a:gd name="T6" fmla="*/ 243 w 534"/>
              <a:gd name="T7" fmla="*/ 412 h 439"/>
              <a:gd name="T8" fmla="*/ 174 w 534"/>
              <a:gd name="T9" fmla="*/ 422 h 439"/>
              <a:gd name="T10" fmla="*/ 78 w 534"/>
              <a:gd name="T11" fmla="*/ 433 h 439"/>
              <a:gd name="T12" fmla="*/ 40 w 534"/>
              <a:gd name="T13" fmla="*/ 384 h 439"/>
              <a:gd name="T14" fmla="*/ 1 w 534"/>
              <a:gd name="T15" fmla="*/ 348 h 439"/>
              <a:gd name="T16" fmla="*/ 2 w 534"/>
              <a:gd name="T17" fmla="*/ 334 h 439"/>
              <a:gd name="T18" fmla="*/ 15 w 534"/>
              <a:gd name="T19" fmla="*/ 321 h 439"/>
              <a:gd name="T20" fmla="*/ 26 w 534"/>
              <a:gd name="T21" fmla="*/ 316 h 439"/>
              <a:gd name="T22" fmla="*/ 31 w 534"/>
              <a:gd name="T23" fmla="*/ 307 h 439"/>
              <a:gd name="T24" fmla="*/ 23 w 534"/>
              <a:gd name="T25" fmla="*/ 297 h 439"/>
              <a:gd name="T26" fmla="*/ 21 w 534"/>
              <a:gd name="T27" fmla="*/ 287 h 439"/>
              <a:gd name="T28" fmla="*/ 28 w 534"/>
              <a:gd name="T29" fmla="*/ 275 h 439"/>
              <a:gd name="T30" fmla="*/ 38 w 534"/>
              <a:gd name="T31" fmla="*/ 268 h 439"/>
              <a:gd name="T32" fmla="*/ 40 w 534"/>
              <a:gd name="T33" fmla="*/ 257 h 439"/>
              <a:gd name="T34" fmla="*/ 34 w 534"/>
              <a:gd name="T35" fmla="*/ 251 h 439"/>
              <a:gd name="T36" fmla="*/ 32 w 534"/>
              <a:gd name="T37" fmla="*/ 240 h 439"/>
              <a:gd name="T38" fmla="*/ 29 w 534"/>
              <a:gd name="T39" fmla="*/ 230 h 439"/>
              <a:gd name="T40" fmla="*/ 33 w 534"/>
              <a:gd name="T41" fmla="*/ 225 h 439"/>
              <a:gd name="T42" fmla="*/ 44 w 534"/>
              <a:gd name="T43" fmla="*/ 227 h 439"/>
              <a:gd name="T44" fmla="*/ 51 w 534"/>
              <a:gd name="T45" fmla="*/ 223 h 439"/>
              <a:gd name="T46" fmla="*/ 58 w 534"/>
              <a:gd name="T47" fmla="*/ 213 h 439"/>
              <a:gd name="T48" fmla="*/ 55 w 534"/>
              <a:gd name="T49" fmla="*/ 200 h 439"/>
              <a:gd name="T50" fmla="*/ 65 w 534"/>
              <a:gd name="T51" fmla="*/ 195 h 439"/>
              <a:gd name="T52" fmla="*/ 68 w 534"/>
              <a:gd name="T53" fmla="*/ 182 h 439"/>
              <a:gd name="T54" fmla="*/ 70 w 534"/>
              <a:gd name="T55" fmla="*/ 169 h 439"/>
              <a:gd name="T56" fmla="*/ 70 w 534"/>
              <a:gd name="T57" fmla="*/ 157 h 439"/>
              <a:gd name="T58" fmla="*/ 82 w 534"/>
              <a:gd name="T59" fmla="*/ 149 h 439"/>
              <a:gd name="T60" fmla="*/ 97 w 534"/>
              <a:gd name="T61" fmla="*/ 142 h 439"/>
              <a:gd name="T62" fmla="*/ 105 w 534"/>
              <a:gd name="T63" fmla="*/ 130 h 439"/>
              <a:gd name="T64" fmla="*/ 94 w 534"/>
              <a:gd name="T65" fmla="*/ 122 h 439"/>
              <a:gd name="T66" fmla="*/ 96 w 534"/>
              <a:gd name="T67" fmla="*/ 112 h 439"/>
              <a:gd name="T68" fmla="*/ 87 w 534"/>
              <a:gd name="T69" fmla="*/ 106 h 439"/>
              <a:gd name="T70" fmla="*/ 75 w 534"/>
              <a:gd name="T71" fmla="*/ 103 h 439"/>
              <a:gd name="T72" fmla="*/ 63 w 534"/>
              <a:gd name="T73" fmla="*/ 108 h 439"/>
              <a:gd name="T74" fmla="*/ 54 w 534"/>
              <a:gd name="T75" fmla="*/ 108 h 439"/>
              <a:gd name="T76" fmla="*/ 44 w 534"/>
              <a:gd name="T77" fmla="*/ 102 h 439"/>
              <a:gd name="T78" fmla="*/ 34 w 534"/>
              <a:gd name="T79" fmla="*/ 102 h 439"/>
              <a:gd name="T80" fmla="*/ 33 w 534"/>
              <a:gd name="T81" fmla="*/ 93 h 439"/>
              <a:gd name="T82" fmla="*/ 29 w 534"/>
              <a:gd name="T83" fmla="*/ 84 h 439"/>
              <a:gd name="T84" fmla="*/ 13 w 534"/>
              <a:gd name="T85" fmla="*/ 86 h 439"/>
              <a:gd name="T86" fmla="*/ 6 w 534"/>
              <a:gd name="T87" fmla="*/ 77 h 439"/>
              <a:gd name="T88" fmla="*/ 6 w 534"/>
              <a:gd name="T89" fmla="*/ 41 h 439"/>
              <a:gd name="T90" fmla="*/ 35 w 534"/>
              <a:gd name="T91" fmla="*/ 17 h 439"/>
              <a:gd name="T92" fmla="*/ 130 w 534"/>
              <a:gd name="T93" fmla="*/ 26 h 439"/>
              <a:gd name="T94" fmla="*/ 280 w 534"/>
              <a:gd name="T95" fmla="*/ 72 h 439"/>
              <a:gd name="T96" fmla="*/ 366 w 534"/>
              <a:gd name="T97" fmla="*/ 119 h 439"/>
              <a:gd name="T98" fmla="*/ 424 w 534"/>
              <a:gd name="T99" fmla="*/ 134 h 439"/>
              <a:gd name="T100" fmla="*/ 424 w 534"/>
              <a:gd name="T101" fmla="*/ 138 h 439"/>
              <a:gd name="T102" fmla="*/ 426 w 534"/>
              <a:gd name="T103" fmla="*/ 141 h 439"/>
              <a:gd name="T104" fmla="*/ 456 w 534"/>
              <a:gd name="T105" fmla="*/ 145 h 439"/>
              <a:gd name="T106" fmla="*/ 521 w 534"/>
              <a:gd name="T107" fmla="*/ 289 h 439"/>
              <a:gd name="T108" fmla="*/ 460 w 534"/>
              <a:gd name="T109" fmla="*/ 299 h 439"/>
              <a:gd name="T110" fmla="*/ 478 w 534"/>
              <a:gd name="T111" fmla="*/ 282 h 439"/>
              <a:gd name="T112" fmla="*/ 411 w 534"/>
              <a:gd name="T113" fmla="*/ 326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34" h="439">
                <a:moveTo>
                  <a:pt x="496" y="159"/>
                </a:moveTo>
                <a:cubicBezTo>
                  <a:pt x="493" y="161"/>
                  <a:pt x="492" y="156"/>
                  <a:pt x="490" y="159"/>
                </a:cubicBezTo>
                <a:cubicBezTo>
                  <a:pt x="487" y="163"/>
                  <a:pt x="495" y="172"/>
                  <a:pt x="492" y="177"/>
                </a:cubicBezTo>
                <a:cubicBezTo>
                  <a:pt x="488" y="182"/>
                  <a:pt x="480" y="189"/>
                  <a:pt x="469" y="191"/>
                </a:cubicBezTo>
                <a:cubicBezTo>
                  <a:pt x="464" y="192"/>
                  <a:pt x="460" y="197"/>
                  <a:pt x="456" y="196"/>
                </a:cubicBezTo>
                <a:cubicBezTo>
                  <a:pt x="453" y="196"/>
                  <a:pt x="446" y="203"/>
                  <a:pt x="445" y="205"/>
                </a:cubicBezTo>
                <a:cubicBezTo>
                  <a:pt x="443" y="208"/>
                  <a:pt x="437" y="205"/>
                  <a:pt x="432" y="208"/>
                </a:cubicBezTo>
                <a:cubicBezTo>
                  <a:pt x="425" y="211"/>
                  <a:pt x="429" y="207"/>
                  <a:pt x="404" y="214"/>
                </a:cubicBezTo>
                <a:cubicBezTo>
                  <a:pt x="399" y="215"/>
                  <a:pt x="395" y="217"/>
                  <a:pt x="391" y="218"/>
                </a:cubicBezTo>
                <a:cubicBezTo>
                  <a:pt x="387" y="220"/>
                  <a:pt x="383" y="219"/>
                  <a:pt x="383" y="227"/>
                </a:cubicBezTo>
                <a:cubicBezTo>
                  <a:pt x="384" y="231"/>
                  <a:pt x="389" y="228"/>
                  <a:pt x="388" y="232"/>
                </a:cubicBezTo>
                <a:cubicBezTo>
                  <a:pt x="388" y="235"/>
                  <a:pt x="381" y="234"/>
                  <a:pt x="374" y="238"/>
                </a:cubicBezTo>
                <a:cubicBezTo>
                  <a:pt x="371" y="240"/>
                  <a:pt x="369" y="247"/>
                  <a:pt x="367" y="249"/>
                </a:cubicBezTo>
                <a:cubicBezTo>
                  <a:pt x="357" y="255"/>
                  <a:pt x="350" y="268"/>
                  <a:pt x="350" y="268"/>
                </a:cubicBezTo>
                <a:cubicBezTo>
                  <a:pt x="345" y="273"/>
                  <a:pt x="339" y="277"/>
                  <a:pt x="336" y="283"/>
                </a:cubicBezTo>
                <a:cubicBezTo>
                  <a:pt x="329" y="296"/>
                  <a:pt x="327" y="289"/>
                  <a:pt x="331" y="305"/>
                </a:cubicBezTo>
                <a:cubicBezTo>
                  <a:pt x="332" y="307"/>
                  <a:pt x="332" y="314"/>
                  <a:pt x="335" y="319"/>
                </a:cubicBezTo>
                <a:cubicBezTo>
                  <a:pt x="340" y="326"/>
                  <a:pt x="351" y="333"/>
                  <a:pt x="348" y="335"/>
                </a:cubicBezTo>
                <a:cubicBezTo>
                  <a:pt x="346" y="336"/>
                  <a:pt x="334" y="344"/>
                  <a:pt x="330" y="344"/>
                </a:cubicBezTo>
                <a:cubicBezTo>
                  <a:pt x="324" y="345"/>
                  <a:pt x="321" y="349"/>
                  <a:pt x="313" y="358"/>
                </a:cubicBezTo>
                <a:cubicBezTo>
                  <a:pt x="309" y="361"/>
                  <a:pt x="308" y="364"/>
                  <a:pt x="305" y="368"/>
                </a:cubicBezTo>
                <a:cubicBezTo>
                  <a:pt x="300" y="374"/>
                  <a:pt x="302" y="373"/>
                  <a:pt x="298" y="380"/>
                </a:cubicBezTo>
                <a:cubicBezTo>
                  <a:pt x="297" y="382"/>
                  <a:pt x="298" y="389"/>
                  <a:pt x="298" y="392"/>
                </a:cubicBezTo>
                <a:cubicBezTo>
                  <a:pt x="288" y="393"/>
                  <a:pt x="288" y="393"/>
                  <a:pt x="288" y="393"/>
                </a:cubicBezTo>
                <a:cubicBezTo>
                  <a:pt x="271" y="388"/>
                  <a:pt x="271" y="388"/>
                  <a:pt x="271" y="388"/>
                </a:cubicBezTo>
                <a:cubicBezTo>
                  <a:pt x="261" y="397"/>
                  <a:pt x="261" y="397"/>
                  <a:pt x="261" y="397"/>
                </a:cubicBezTo>
                <a:cubicBezTo>
                  <a:pt x="257" y="400"/>
                  <a:pt x="251" y="398"/>
                  <a:pt x="247" y="401"/>
                </a:cubicBezTo>
                <a:cubicBezTo>
                  <a:pt x="247" y="401"/>
                  <a:pt x="244" y="410"/>
                  <a:pt x="243" y="412"/>
                </a:cubicBezTo>
                <a:cubicBezTo>
                  <a:pt x="243" y="415"/>
                  <a:pt x="236" y="423"/>
                  <a:pt x="236" y="423"/>
                </a:cubicBezTo>
                <a:cubicBezTo>
                  <a:pt x="235" y="424"/>
                  <a:pt x="230" y="429"/>
                  <a:pt x="228" y="430"/>
                </a:cubicBezTo>
                <a:cubicBezTo>
                  <a:pt x="225" y="431"/>
                  <a:pt x="223" y="423"/>
                  <a:pt x="221" y="423"/>
                </a:cubicBezTo>
                <a:cubicBezTo>
                  <a:pt x="217" y="423"/>
                  <a:pt x="217" y="422"/>
                  <a:pt x="213" y="421"/>
                </a:cubicBezTo>
                <a:cubicBezTo>
                  <a:pt x="208" y="421"/>
                  <a:pt x="207" y="428"/>
                  <a:pt x="202" y="428"/>
                </a:cubicBezTo>
                <a:cubicBezTo>
                  <a:pt x="194" y="427"/>
                  <a:pt x="180" y="419"/>
                  <a:pt x="180" y="419"/>
                </a:cubicBezTo>
                <a:cubicBezTo>
                  <a:pt x="177" y="418"/>
                  <a:pt x="177" y="422"/>
                  <a:pt x="174" y="422"/>
                </a:cubicBezTo>
                <a:cubicBezTo>
                  <a:pt x="168" y="421"/>
                  <a:pt x="160" y="417"/>
                  <a:pt x="152" y="415"/>
                </a:cubicBezTo>
                <a:cubicBezTo>
                  <a:pt x="146" y="414"/>
                  <a:pt x="134" y="412"/>
                  <a:pt x="134" y="412"/>
                </a:cubicBezTo>
                <a:cubicBezTo>
                  <a:pt x="131" y="414"/>
                  <a:pt x="128" y="414"/>
                  <a:pt x="125" y="415"/>
                </a:cubicBezTo>
                <a:cubicBezTo>
                  <a:pt x="121" y="417"/>
                  <a:pt x="117" y="420"/>
                  <a:pt x="114" y="421"/>
                </a:cubicBezTo>
                <a:cubicBezTo>
                  <a:pt x="111" y="422"/>
                  <a:pt x="105" y="417"/>
                  <a:pt x="96" y="422"/>
                </a:cubicBezTo>
                <a:cubicBezTo>
                  <a:pt x="93" y="423"/>
                  <a:pt x="89" y="422"/>
                  <a:pt x="87" y="424"/>
                </a:cubicBezTo>
                <a:cubicBezTo>
                  <a:pt x="84" y="427"/>
                  <a:pt x="83" y="431"/>
                  <a:pt x="78" y="433"/>
                </a:cubicBezTo>
                <a:cubicBezTo>
                  <a:pt x="75" y="434"/>
                  <a:pt x="71" y="438"/>
                  <a:pt x="69" y="439"/>
                </a:cubicBezTo>
                <a:cubicBezTo>
                  <a:pt x="64" y="436"/>
                  <a:pt x="57" y="436"/>
                  <a:pt x="55" y="428"/>
                </a:cubicBezTo>
                <a:cubicBezTo>
                  <a:pt x="54" y="425"/>
                  <a:pt x="51" y="428"/>
                  <a:pt x="49" y="425"/>
                </a:cubicBezTo>
                <a:cubicBezTo>
                  <a:pt x="45" y="421"/>
                  <a:pt x="42" y="412"/>
                  <a:pt x="42" y="408"/>
                </a:cubicBezTo>
                <a:cubicBezTo>
                  <a:pt x="42" y="408"/>
                  <a:pt x="45" y="404"/>
                  <a:pt x="42" y="400"/>
                </a:cubicBezTo>
                <a:cubicBezTo>
                  <a:pt x="40" y="396"/>
                  <a:pt x="37" y="395"/>
                  <a:pt x="38" y="391"/>
                </a:cubicBezTo>
                <a:cubicBezTo>
                  <a:pt x="41" y="391"/>
                  <a:pt x="40" y="384"/>
                  <a:pt x="40" y="384"/>
                </a:cubicBezTo>
                <a:cubicBezTo>
                  <a:pt x="40" y="382"/>
                  <a:pt x="33" y="370"/>
                  <a:pt x="31" y="368"/>
                </a:cubicBezTo>
                <a:cubicBezTo>
                  <a:pt x="26" y="365"/>
                  <a:pt x="20" y="361"/>
                  <a:pt x="14" y="360"/>
                </a:cubicBezTo>
                <a:cubicBezTo>
                  <a:pt x="0" y="358"/>
                  <a:pt x="0" y="358"/>
                  <a:pt x="0" y="358"/>
                </a:cubicBezTo>
                <a:cubicBezTo>
                  <a:pt x="0" y="354"/>
                  <a:pt x="0" y="354"/>
                  <a:pt x="0" y="354"/>
                </a:cubicBezTo>
                <a:cubicBezTo>
                  <a:pt x="0" y="352"/>
                  <a:pt x="0" y="352"/>
                  <a:pt x="0" y="352"/>
                </a:cubicBezTo>
                <a:cubicBezTo>
                  <a:pt x="0" y="351"/>
                  <a:pt x="0" y="351"/>
                  <a:pt x="0" y="351"/>
                </a:cubicBezTo>
                <a:cubicBezTo>
                  <a:pt x="1" y="348"/>
                  <a:pt x="1" y="348"/>
                  <a:pt x="1" y="348"/>
                </a:cubicBezTo>
                <a:cubicBezTo>
                  <a:pt x="2" y="346"/>
                  <a:pt x="2" y="346"/>
                  <a:pt x="2" y="346"/>
                </a:cubicBezTo>
                <a:cubicBezTo>
                  <a:pt x="1" y="344"/>
                  <a:pt x="1" y="344"/>
                  <a:pt x="1" y="344"/>
                </a:cubicBezTo>
                <a:cubicBezTo>
                  <a:pt x="1" y="342"/>
                  <a:pt x="1" y="342"/>
                  <a:pt x="1" y="342"/>
                </a:cubicBezTo>
                <a:cubicBezTo>
                  <a:pt x="1" y="339"/>
                  <a:pt x="1" y="339"/>
                  <a:pt x="1" y="339"/>
                </a:cubicBezTo>
                <a:cubicBezTo>
                  <a:pt x="1" y="339"/>
                  <a:pt x="0" y="337"/>
                  <a:pt x="0" y="337"/>
                </a:cubicBezTo>
                <a:cubicBezTo>
                  <a:pt x="0" y="337"/>
                  <a:pt x="0" y="335"/>
                  <a:pt x="0" y="335"/>
                </a:cubicBezTo>
                <a:cubicBezTo>
                  <a:pt x="0" y="335"/>
                  <a:pt x="2" y="334"/>
                  <a:pt x="2" y="334"/>
                </a:cubicBezTo>
                <a:cubicBezTo>
                  <a:pt x="2" y="333"/>
                  <a:pt x="4" y="332"/>
                  <a:pt x="4" y="332"/>
                </a:cubicBezTo>
                <a:cubicBezTo>
                  <a:pt x="4" y="332"/>
                  <a:pt x="5" y="329"/>
                  <a:pt x="5" y="328"/>
                </a:cubicBezTo>
                <a:cubicBezTo>
                  <a:pt x="5" y="328"/>
                  <a:pt x="6" y="327"/>
                  <a:pt x="6" y="327"/>
                </a:cubicBezTo>
                <a:cubicBezTo>
                  <a:pt x="9" y="326"/>
                  <a:pt x="9" y="326"/>
                  <a:pt x="9" y="326"/>
                </a:cubicBezTo>
                <a:cubicBezTo>
                  <a:pt x="11" y="324"/>
                  <a:pt x="11" y="324"/>
                  <a:pt x="11" y="324"/>
                </a:cubicBezTo>
                <a:cubicBezTo>
                  <a:pt x="13" y="323"/>
                  <a:pt x="13" y="323"/>
                  <a:pt x="13" y="323"/>
                </a:cubicBezTo>
                <a:cubicBezTo>
                  <a:pt x="15" y="321"/>
                  <a:pt x="15" y="321"/>
                  <a:pt x="15" y="321"/>
                </a:cubicBezTo>
                <a:cubicBezTo>
                  <a:pt x="16" y="317"/>
                  <a:pt x="16" y="317"/>
                  <a:pt x="16" y="317"/>
                </a:cubicBezTo>
                <a:cubicBezTo>
                  <a:pt x="17" y="316"/>
                  <a:pt x="17" y="316"/>
                  <a:pt x="17" y="316"/>
                </a:cubicBezTo>
                <a:cubicBezTo>
                  <a:pt x="17" y="316"/>
                  <a:pt x="20" y="316"/>
                  <a:pt x="20" y="316"/>
                </a:cubicBezTo>
                <a:cubicBezTo>
                  <a:pt x="20" y="316"/>
                  <a:pt x="22" y="316"/>
                  <a:pt x="22" y="316"/>
                </a:cubicBezTo>
                <a:cubicBezTo>
                  <a:pt x="22" y="315"/>
                  <a:pt x="22" y="315"/>
                  <a:pt x="22" y="315"/>
                </a:cubicBezTo>
                <a:cubicBezTo>
                  <a:pt x="24" y="314"/>
                  <a:pt x="24" y="314"/>
                  <a:pt x="24" y="314"/>
                </a:cubicBezTo>
                <a:cubicBezTo>
                  <a:pt x="26" y="316"/>
                  <a:pt x="26" y="316"/>
                  <a:pt x="26" y="316"/>
                </a:cubicBezTo>
                <a:cubicBezTo>
                  <a:pt x="26" y="316"/>
                  <a:pt x="27" y="316"/>
                  <a:pt x="28" y="316"/>
                </a:cubicBezTo>
                <a:cubicBezTo>
                  <a:pt x="28" y="316"/>
                  <a:pt x="29" y="316"/>
                  <a:pt x="29" y="316"/>
                </a:cubicBezTo>
                <a:cubicBezTo>
                  <a:pt x="29" y="313"/>
                  <a:pt x="29" y="313"/>
                  <a:pt x="29" y="313"/>
                </a:cubicBezTo>
                <a:cubicBezTo>
                  <a:pt x="33" y="309"/>
                  <a:pt x="33" y="309"/>
                  <a:pt x="33" y="309"/>
                </a:cubicBezTo>
                <a:cubicBezTo>
                  <a:pt x="33" y="309"/>
                  <a:pt x="33" y="308"/>
                  <a:pt x="33" y="308"/>
                </a:cubicBezTo>
                <a:cubicBezTo>
                  <a:pt x="33" y="308"/>
                  <a:pt x="33" y="307"/>
                  <a:pt x="33" y="307"/>
                </a:cubicBezTo>
                <a:cubicBezTo>
                  <a:pt x="32" y="306"/>
                  <a:pt x="31" y="307"/>
                  <a:pt x="31" y="307"/>
                </a:cubicBezTo>
                <a:cubicBezTo>
                  <a:pt x="31" y="307"/>
                  <a:pt x="29" y="307"/>
                  <a:pt x="29" y="307"/>
                </a:cubicBezTo>
                <a:cubicBezTo>
                  <a:pt x="29" y="307"/>
                  <a:pt x="27" y="307"/>
                  <a:pt x="26" y="307"/>
                </a:cubicBezTo>
                <a:cubicBezTo>
                  <a:pt x="26" y="307"/>
                  <a:pt x="26" y="306"/>
                  <a:pt x="26" y="306"/>
                </a:cubicBezTo>
                <a:cubicBezTo>
                  <a:pt x="25" y="304"/>
                  <a:pt x="25" y="304"/>
                  <a:pt x="25" y="304"/>
                </a:cubicBezTo>
                <a:cubicBezTo>
                  <a:pt x="25" y="304"/>
                  <a:pt x="24" y="302"/>
                  <a:pt x="24" y="301"/>
                </a:cubicBezTo>
                <a:cubicBezTo>
                  <a:pt x="24" y="300"/>
                  <a:pt x="24" y="299"/>
                  <a:pt x="24" y="298"/>
                </a:cubicBezTo>
                <a:cubicBezTo>
                  <a:pt x="24" y="298"/>
                  <a:pt x="23" y="297"/>
                  <a:pt x="23" y="297"/>
                </a:cubicBezTo>
                <a:cubicBezTo>
                  <a:pt x="23" y="297"/>
                  <a:pt x="22" y="296"/>
                  <a:pt x="22" y="295"/>
                </a:cubicBezTo>
                <a:cubicBezTo>
                  <a:pt x="22" y="295"/>
                  <a:pt x="21" y="292"/>
                  <a:pt x="21" y="292"/>
                </a:cubicBezTo>
                <a:cubicBezTo>
                  <a:pt x="20" y="291"/>
                  <a:pt x="20" y="291"/>
                  <a:pt x="20" y="291"/>
                </a:cubicBezTo>
                <a:cubicBezTo>
                  <a:pt x="21" y="290"/>
                  <a:pt x="21" y="290"/>
                  <a:pt x="21" y="290"/>
                </a:cubicBezTo>
                <a:cubicBezTo>
                  <a:pt x="20" y="288"/>
                  <a:pt x="20" y="288"/>
                  <a:pt x="20" y="288"/>
                </a:cubicBezTo>
                <a:cubicBezTo>
                  <a:pt x="22" y="288"/>
                  <a:pt x="22" y="288"/>
                  <a:pt x="22" y="288"/>
                </a:cubicBezTo>
                <a:cubicBezTo>
                  <a:pt x="21" y="287"/>
                  <a:pt x="21" y="287"/>
                  <a:pt x="21" y="287"/>
                </a:cubicBezTo>
                <a:cubicBezTo>
                  <a:pt x="22" y="285"/>
                  <a:pt x="22" y="285"/>
                  <a:pt x="22" y="285"/>
                </a:cubicBezTo>
                <a:cubicBezTo>
                  <a:pt x="22" y="285"/>
                  <a:pt x="24" y="284"/>
                  <a:pt x="24" y="284"/>
                </a:cubicBezTo>
                <a:cubicBezTo>
                  <a:pt x="24" y="284"/>
                  <a:pt x="26" y="282"/>
                  <a:pt x="26" y="282"/>
                </a:cubicBezTo>
                <a:cubicBezTo>
                  <a:pt x="26" y="282"/>
                  <a:pt x="25" y="281"/>
                  <a:pt x="25" y="281"/>
                </a:cubicBezTo>
                <a:cubicBezTo>
                  <a:pt x="25" y="281"/>
                  <a:pt x="25" y="279"/>
                  <a:pt x="25" y="279"/>
                </a:cubicBezTo>
                <a:cubicBezTo>
                  <a:pt x="27" y="275"/>
                  <a:pt x="27" y="275"/>
                  <a:pt x="27" y="275"/>
                </a:cubicBezTo>
                <a:cubicBezTo>
                  <a:pt x="28" y="275"/>
                  <a:pt x="28" y="275"/>
                  <a:pt x="28" y="275"/>
                </a:cubicBezTo>
                <a:cubicBezTo>
                  <a:pt x="31" y="274"/>
                  <a:pt x="31" y="274"/>
                  <a:pt x="31" y="274"/>
                </a:cubicBezTo>
                <a:cubicBezTo>
                  <a:pt x="32" y="273"/>
                  <a:pt x="32" y="273"/>
                  <a:pt x="32" y="273"/>
                </a:cubicBezTo>
                <a:cubicBezTo>
                  <a:pt x="33" y="273"/>
                  <a:pt x="33" y="273"/>
                  <a:pt x="33" y="273"/>
                </a:cubicBezTo>
                <a:cubicBezTo>
                  <a:pt x="35" y="272"/>
                  <a:pt x="35" y="272"/>
                  <a:pt x="35" y="272"/>
                </a:cubicBezTo>
                <a:cubicBezTo>
                  <a:pt x="37" y="271"/>
                  <a:pt x="37" y="271"/>
                  <a:pt x="37" y="271"/>
                </a:cubicBezTo>
                <a:cubicBezTo>
                  <a:pt x="38" y="270"/>
                  <a:pt x="38" y="270"/>
                  <a:pt x="38" y="270"/>
                </a:cubicBezTo>
                <a:cubicBezTo>
                  <a:pt x="38" y="268"/>
                  <a:pt x="38" y="268"/>
                  <a:pt x="38" y="268"/>
                </a:cubicBezTo>
                <a:cubicBezTo>
                  <a:pt x="39" y="267"/>
                  <a:pt x="39" y="267"/>
                  <a:pt x="39" y="267"/>
                </a:cubicBezTo>
                <a:cubicBezTo>
                  <a:pt x="41" y="265"/>
                  <a:pt x="41" y="265"/>
                  <a:pt x="41" y="265"/>
                </a:cubicBezTo>
                <a:cubicBezTo>
                  <a:pt x="43" y="263"/>
                  <a:pt x="43" y="263"/>
                  <a:pt x="43" y="263"/>
                </a:cubicBezTo>
                <a:cubicBezTo>
                  <a:pt x="43" y="261"/>
                  <a:pt x="43" y="261"/>
                  <a:pt x="43" y="261"/>
                </a:cubicBezTo>
                <a:cubicBezTo>
                  <a:pt x="42" y="260"/>
                  <a:pt x="42" y="260"/>
                  <a:pt x="42" y="260"/>
                </a:cubicBezTo>
                <a:cubicBezTo>
                  <a:pt x="42" y="260"/>
                  <a:pt x="41" y="258"/>
                  <a:pt x="41" y="257"/>
                </a:cubicBezTo>
                <a:cubicBezTo>
                  <a:pt x="41" y="257"/>
                  <a:pt x="40" y="257"/>
                  <a:pt x="40" y="257"/>
                </a:cubicBezTo>
                <a:cubicBezTo>
                  <a:pt x="38" y="258"/>
                  <a:pt x="38" y="258"/>
                  <a:pt x="38" y="258"/>
                </a:cubicBezTo>
                <a:cubicBezTo>
                  <a:pt x="38" y="258"/>
                  <a:pt x="37" y="257"/>
                  <a:pt x="36" y="257"/>
                </a:cubicBezTo>
                <a:cubicBezTo>
                  <a:pt x="36" y="257"/>
                  <a:pt x="36" y="256"/>
                  <a:pt x="36" y="256"/>
                </a:cubicBezTo>
                <a:cubicBezTo>
                  <a:pt x="37" y="255"/>
                  <a:pt x="37" y="255"/>
                  <a:pt x="37" y="255"/>
                </a:cubicBezTo>
                <a:cubicBezTo>
                  <a:pt x="37" y="253"/>
                  <a:pt x="37" y="253"/>
                  <a:pt x="37" y="253"/>
                </a:cubicBezTo>
                <a:cubicBezTo>
                  <a:pt x="35" y="253"/>
                  <a:pt x="35" y="253"/>
                  <a:pt x="35" y="253"/>
                </a:cubicBezTo>
                <a:cubicBezTo>
                  <a:pt x="34" y="251"/>
                  <a:pt x="34" y="251"/>
                  <a:pt x="34" y="251"/>
                </a:cubicBezTo>
                <a:cubicBezTo>
                  <a:pt x="33" y="249"/>
                  <a:pt x="33" y="249"/>
                  <a:pt x="33" y="249"/>
                </a:cubicBezTo>
                <a:cubicBezTo>
                  <a:pt x="33" y="247"/>
                  <a:pt x="33" y="247"/>
                  <a:pt x="33" y="247"/>
                </a:cubicBezTo>
                <a:cubicBezTo>
                  <a:pt x="34" y="246"/>
                  <a:pt x="34" y="246"/>
                  <a:pt x="34" y="246"/>
                </a:cubicBezTo>
                <a:cubicBezTo>
                  <a:pt x="34" y="245"/>
                  <a:pt x="34" y="245"/>
                  <a:pt x="34" y="245"/>
                </a:cubicBezTo>
                <a:cubicBezTo>
                  <a:pt x="33" y="244"/>
                  <a:pt x="33" y="244"/>
                  <a:pt x="33" y="244"/>
                </a:cubicBezTo>
                <a:cubicBezTo>
                  <a:pt x="33" y="242"/>
                  <a:pt x="33" y="242"/>
                  <a:pt x="33" y="242"/>
                </a:cubicBezTo>
                <a:cubicBezTo>
                  <a:pt x="32" y="240"/>
                  <a:pt x="32" y="240"/>
                  <a:pt x="32" y="240"/>
                </a:cubicBezTo>
                <a:cubicBezTo>
                  <a:pt x="33" y="239"/>
                  <a:pt x="33" y="239"/>
                  <a:pt x="33" y="239"/>
                </a:cubicBezTo>
                <a:cubicBezTo>
                  <a:pt x="34" y="238"/>
                  <a:pt x="34" y="238"/>
                  <a:pt x="34" y="238"/>
                </a:cubicBezTo>
                <a:cubicBezTo>
                  <a:pt x="34" y="236"/>
                  <a:pt x="34" y="236"/>
                  <a:pt x="34" y="236"/>
                </a:cubicBezTo>
                <a:cubicBezTo>
                  <a:pt x="34" y="236"/>
                  <a:pt x="32" y="235"/>
                  <a:pt x="32" y="235"/>
                </a:cubicBezTo>
                <a:cubicBezTo>
                  <a:pt x="32" y="235"/>
                  <a:pt x="31" y="233"/>
                  <a:pt x="31" y="233"/>
                </a:cubicBezTo>
                <a:cubicBezTo>
                  <a:pt x="31" y="232"/>
                  <a:pt x="31" y="232"/>
                  <a:pt x="31" y="232"/>
                </a:cubicBezTo>
                <a:cubicBezTo>
                  <a:pt x="31" y="232"/>
                  <a:pt x="29" y="230"/>
                  <a:pt x="29" y="230"/>
                </a:cubicBezTo>
                <a:cubicBezTo>
                  <a:pt x="29" y="230"/>
                  <a:pt x="29" y="228"/>
                  <a:pt x="29" y="228"/>
                </a:cubicBezTo>
                <a:cubicBezTo>
                  <a:pt x="29" y="228"/>
                  <a:pt x="28" y="226"/>
                  <a:pt x="28" y="226"/>
                </a:cubicBezTo>
                <a:cubicBezTo>
                  <a:pt x="27" y="225"/>
                  <a:pt x="27" y="224"/>
                  <a:pt x="27" y="224"/>
                </a:cubicBezTo>
                <a:cubicBezTo>
                  <a:pt x="29" y="224"/>
                  <a:pt x="29" y="224"/>
                  <a:pt x="29" y="224"/>
                </a:cubicBezTo>
                <a:cubicBezTo>
                  <a:pt x="31" y="224"/>
                  <a:pt x="31" y="224"/>
                  <a:pt x="31" y="224"/>
                </a:cubicBezTo>
                <a:cubicBezTo>
                  <a:pt x="32" y="226"/>
                  <a:pt x="32" y="226"/>
                  <a:pt x="32" y="226"/>
                </a:cubicBezTo>
                <a:cubicBezTo>
                  <a:pt x="33" y="225"/>
                  <a:pt x="33" y="225"/>
                  <a:pt x="33" y="225"/>
                </a:cubicBezTo>
                <a:cubicBezTo>
                  <a:pt x="33" y="226"/>
                  <a:pt x="33" y="226"/>
                  <a:pt x="33" y="226"/>
                </a:cubicBezTo>
                <a:cubicBezTo>
                  <a:pt x="35" y="226"/>
                  <a:pt x="35" y="226"/>
                  <a:pt x="35" y="226"/>
                </a:cubicBezTo>
                <a:cubicBezTo>
                  <a:pt x="38" y="226"/>
                  <a:pt x="38" y="226"/>
                  <a:pt x="38" y="226"/>
                </a:cubicBezTo>
                <a:cubicBezTo>
                  <a:pt x="40" y="226"/>
                  <a:pt x="40" y="226"/>
                  <a:pt x="40" y="226"/>
                </a:cubicBezTo>
                <a:cubicBezTo>
                  <a:pt x="41" y="226"/>
                  <a:pt x="41" y="226"/>
                  <a:pt x="41" y="226"/>
                </a:cubicBezTo>
                <a:cubicBezTo>
                  <a:pt x="41" y="226"/>
                  <a:pt x="42" y="227"/>
                  <a:pt x="42" y="227"/>
                </a:cubicBezTo>
                <a:cubicBezTo>
                  <a:pt x="43" y="228"/>
                  <a:pt x="44" y="227"/>
                  <a:pt x="44" y="227"/>
                </a:cubicBezTo>
                <a:cubicBezTo>
                  <a:pt x="44" y="228"/>
                  <a:pt x="46" y="228"/>
                  <a:pt x="46" y="228"/>
                </a:cubicBezTo>
                <a:cubicBezTo>
                  <a:pt x="46" y="228"/>
                  <a:pt x="47" y="227"/>
                  <a:pt x="48" y="227"/>
                </a:cubicBezTo>
                <a:cubicBezTo>
                  <a:pt x="48" y="227"/>
                  <a:pt x="49" y="227"/>
                  <a:pt x="49" y="227"/>
                </a:cubicBezTo>
                <a:cubicBezTo>
                  <a:pt x="50" y="226"/>
                  <a:pt x="50" y="226"/>
                  <a:pt x="50" y="226"/>
                </a:cubicBezTo>
                <a:cubicBezTo>
                  <a:pt x="50" y="224"/>
                  <a:pt x="50" y="224"/>
                  <a:pt x="50" y="224"/>
                </a:cubicBezTo>
                <a:cubicBezTo>
                  <a:pt x="51" y="224"/>
                  <a:pt x="51" y="224"/>
                  <a:pt x="51" y="224"/>
                </a:cubicBezTo>
                <a:cubicBezTo>
                  <a:pt x="51" y="223"/>
                  <a:pt x="51" y="223"/>
                  <a:pt x="51" y="223"/>
                </a:cubicBezTo>
                <a:cubicBezTo>
                  <a:pt x="52" y="221"/>
                  <a:pt x="52" y="221"/>
                  <a:pt x="52" y="221"/>
                </a:cubicBezTo>
                <a:cubicBezTo>
                  <a:pt x="52" y="220"/>
                  <a:pt x="52" y="220"/>
                  <a:pt x="52" y="220"/>
                </a:cubicBezTo>
                <a:cubicBezTo>
                  <a:pt x="54" y="220"/>
                  <a:pt x="54" y="220"/>
                  <a:pt x="54" y="220"/>
                </a:cubicBezTo>
                <a:cubicBezTo>
                  <a:pt x="55" y="219"/>
                  <a:pt x="55" y="219"/>
                  <a:pt x="55" y="219"/>
                </a:cubicBezTo>
                <a:cubicBezTo>
                  <a:pt x="56" y="217"/>
                  <a:pt x="56" y="217"/>
                  <a:pt x="56" y="217"/>
                </a:cubicBezTo>
                <a:cubicBezTo>
                  <a:pt x="57" y="215"/>
                  <a:pt x="57" y="215"/>
                  <a:pt x="57" y="215"/>
                </a:cubicBezTo>
                <a:cubicBezTo>
                  <a:pt x="57" y="215"/>
                  <a:pt x="58" y="213"/>
                  <a:pt x="58" y="213"/>
                </a:cubicBezTo>
                <a:cubicBezTo>
                  <a:pt x="58" y="213"/>
                  <a:pt x="59" y="211"/>
                  <a:pt x="59" y="211"/>
                </a:cubicBezTo>
                <a:cubicBezTo>
                  <a:pt x="58" y="208"/>
                  <a:pt x="58" y="208"/>
                  <a:pt x="58" y="208"/>
                </a:cubicBezTo>
                <a:cubicBezTo>
                  <a:pt x="57" y="206"/>
                  <a:pt x="57" y="206"/>
                  <a:pt x="57" y="206"/>
                </a:cubicBezTo>
                <a:cubicBezTo>
                  <a:pt x="56" y="204"/>
                  <a:pt x="56" y="204"/>
                  <a:pt x="56" y="204"/>
                </a:cubicBezTo>
                <a:cubicBezTo>
                  <a:pt x="56" y="204"/>
                  <a:pt x="56" y="203"/>
                  <a:pt x="55" y="203"/>
                </a:cubicBezTo>
                <a:cubicBezTo>
                  <a:pt x="55" y="203"/>
                  <a:pt x="55" y="202"/>
                  <a:pt x="55" y="202"/>
                </a:cubicBezTo>
                <a:cubicBezTo>
                  <a:pt x="55" y="200"/>
                  <a:pt x="55" y="200"/>
                  <a:pt x="55" y="200"/>
                </a:cubicBezTo>
                <a:cubicBezTo>
                  <a:pt x="56" y="199"/>
                  <a:pt x="56" y="199"/>
                  <a:pt x="56" y="199"/>
                </a:cubicBezTo>
                <a:cubicBezTo>
                  <a:pt x="57" y="199"/>
                  <a:pt x="57" y="199"/>
                  <a:pt x="57" y="199"/>
                </a:cubicBezTo>
                <a:cubicBezTo>
                  <a:pt x="59" y="197"/>
                  <a:pt x="59" y="197"/>
                  <a:pt x="59" y="197"/>
                </a:cubicBezTo>
                <a:cubicBezTo>
                  <a:pt x="60" y="197"/>
                  <a:pt x="60" y="197"/>
                  <a:pt x="60" y="197"/>
                </a:cubicBezTo>
                <a:cubicBezTo>
                  <a:pt x="62" y="197"/>
                  <a:pt x="62" y="197"/>
                  <a:pt x="62" y="197"/>
                </a:cubicBezTo>
                <a:cubicBezTo>
                  <a:pt x="64" y="195"/>
                  <a:pt x="64" y="195"/>
                  <a:pt x="64" y="195"/>
                </a:cubicBezTo>
                <a:cubicBezTo>
                  <a:pt x="65" y="195"/>
                  <a:pt x="65" y="195"/>
                  <a:pt x="65" y="195"/>
                </a:cubicBezTo>
                <a:cubicBezTo>
                  <a:pt x="66" y="194"/>
                  <a:pt x="66" y="194"/>
                  <a:pt x="66" y="194"/>
                </a:cubicBezTo>
                <a:cubicBezTo>
                  <a:pt x="67" y="192"/>
                  <a:pt x="67" y="192"/>
                  <a:pt x="67" y="192"/>
                </a:cubicBezTo>
                <a:cubicBezTo>
                  <a:pt x="66" y="190"/>
                  <a:pt x="66" y="190"/>
                  <a:pt x="66" y="190"/>
                </a:cubicBezTo>
                <a:cubicBezTo>
                  <a:pt x="65" y="189"/>
                  <a:pt x="65" y="189"/>
                  <a:pt x="65" y="189"/>
                </a:cubicBezTo>
                <a:cubicBezTo>
                  <a:pt x="66" y="186"/>
                  <a:pt x="66" y="186"/>
                  <a:pt x="66" y="186"/>
                </a:cubicBezTo>
                <a:cubicBezTo>
                  <a:pt x="68" y="185"/>
                  <a:pt x="68" y="185"/>
                  <a:pt x="68" y="185"/>
                </a:cubicBezTo>
                <a:cubicBezTo>
                  <a:pt x="68" y="182"/>
                  <a:pt x="68" y="182"/>
                  <a:pt x="68" y="182"/>
                </a:cubicBezTo>
                <a:cubicBezTo>
                  <a:pt x="67" y="181"/>
                  <a:pt x="67" y="181"/>
                  <a:pt x="67" y="181"/>
                </a:cubicBezTo>
                <a:cubicBezTo>
                  <a:pt x="68" y="179"/>
                  <a:pt x="68" y="179"/>
                  <a:pt x="68" y="179"/>
                </a:cubicBezTo>
                <a:cubicBezTo>
                  <a:pt x="69" y="178"/>
                  <a:pt x="69" y="178"/>
                  <a:pt x="69" y="178"/>
                </a:cubicBezTo>
                <a:cubicBezTo>
                  <a:pt x="69" y="178"/>
                  <a:pt x="70" y="176"/>
                  <a:pt x="70" y="175"/>
                </a:cubicBezTo>
                <a:cubicBezTo>
                  <a:pt x="71" y="175"/>
                  <a:pt x="71" y="172"/>
                  <a:pt x="71" y="172"/>
                </a:cubicBezTo>
                <a:cubicBezTo>
                  <a:pt x="70" y="170"/>
                  <a:pt x="70" y="170"/>
                  <a:pt x="70" y="170"/>
                </a:cubicBezTo>
                <a:cubicBezTo>
                  <a:pt x="70" y="169"/>
                  <a:pt x="70" y="169"/>
                  <a:pt x="70" y="169"/>
                </a:cubicBezTo>
                <a:cubicBezTo>
                  <a:pt x="70" y="169"/>
                  <a:pt x="72" y="168"/>
                  <a:pt x="72" y="168"/>
                </a:cubicBezTo>
                <a:cubicBezTo>
                  <a:pt x="73" y="168"/>
                  <a:pt x="73" y="165"/>
                  <a:pt x="73" y="165"/>
                </a:cubicBezTo>
                <a:cubicBezTo>
                  <a:pt x="71" y="164"/>
                  <a:pt x="71" y="164"/>
                  <a:pt x="71" y="164"/>
                </a:cubicBezTo>
                <a:cubicBezTo>
                  <a:pt x="71" y="164"/>
                  <a:pt x="71" y="162"/>
                  <a:pt x="71" y="161"/>
                </a:cubicBezTo>
                <a:cubicBezTo>
                  <a:pt x="71" y="161"/>
                  <a:pt x="71" y="159"/>
                  <a:pt x="71" y="159"/>
                </a:cubicBezTo>
                <a:cubicBezTo>
                  <a:pt x="70" y="159"/>
                  <a:pt x="70" y="159"/>
                  <a:pt x="70" y="159"/>
                </a:cubicBezTo>
                <a:cubicBezTo>
                  <a:pt x="70" y="157"/>
                  <a:pt x="70" y="157"/>
                  <a:pt x="70" y="157"/>
                </a:cubicBezTo>
                <a:cubicBezTo>
                  <a:pt x="71" y="156"/>
                  <a:pt x="71" y="156"/>
                  <a:pt x="71" y="156"/>
                </a:cubicBezTo>
                <a:cubicBezTo>
                  <a:pt x="73" y="157"/>
                  <a:pt x="73" y="157"/>
                  <a:pt x="73" y="157"/>
                </a:cubicBezTo>
                <a:cubicBezTo>
                  <a:pt x="73" y="157"/>
                  <a:pt x="74" y="156"/>
                  <a:pt x="75" y="156"/>
                </a:cubicBezTo>
                <a:cubicBezTo>
                  <a:pt x="75" y="155"/>
                  <a:pt x="77" y="155"/>
                  <a:pt x="77" y="155"/>
                </a:cubicBezTo>
                <a:cubicBezTo>
                  <a:pt x="78" y="152"/>
                  <a:pt x="78" y="152"/>
                  <a:pt x="78" y="152"/>
                </a:cubicBezTo>
                <a:cubicBezTo>
                  <a:pt x="82" y="150"/>
                  <a:pt x="82" y="150"/>
                  <a:pt x="82" y="150"/>
                </a:cubicBezTo>
                <a:cubicBezTo>
                  <a:pt x="82" y="149"/>
                  <a:pt x="82" y="149"/>
                  <a:pt x="82" y="149"/>
                </a:cubicBezTo>
                <a:cubicBezTo>
                  <a:pt x="85" y="148"/>
                  <a:pt x="85" y="148"/>
                  <a:pt x="85" y="148"/>
                </a:cubicBezTo>
                <a:cubicBezTo>
                  <a:pt x="87" y="149"/>
                  <a:pt x="87" y="149"/>
                  <a:pt x="87" y="149"/>
                </a:cubicBezTo>
                <a:cubicBezTo>
                  <a:pt x="89" y="147"/>
                  <a:pt x="89" y="147"/>
                  <a:pt x="89" y="147"/>
                </a:cubicBezTo>
                <a:cubicBezTo>
                  <a:pt x="90" y="147"/>
                  <a:pt x="90" y="147"/>
                  <a:pt x="90" y="147"/>
                </a:cubicBezTo>
                <a:cubicBezTo>
                  <a:pt x="92" y="146"/>
                  <a:pt x="92" y="146"/>
                  <a:pt x="92" y="146"/>
                </a:cubicBezTo>
                <a:cubicBezTo>
                  <a:pt x="94" y="145"/>
                  <a:pt x="94" y="145"/>
                  <a:pt x="94" y="145"/>
                </a:cubicBezTo>
                <a:cubicBezTo>
                  <a:pt x="97" y="142"/>
                  <a:pt x="97" y="142"/>
                  <a:pt x="97" y="142"/>
                </a:cubicBezTo>
                <a:cubicBezTo>
                  <a:pt x="98" y="142"/>
                  <a:pt x="98" y="142"/>
                  <a:pt x="98" y="142"/>
                </a:cubicBezTo>
                <a:cubicBezTo>
                  <a:pt x="98" y="142"/>
                  <a:pt x="100" y="141"/>
                  <a:pt x="100" y="141"/>
                </a:cubicBezTo>
                <a:cubicBezTo>
                  <a:pt x="100" y="141"/>
                  <a:pt x="101" y="139"/>
                  <a:pt x="101" y="139"/>
                </a:cubicBezTo>
                <a:cubicBezTo>
                  <a:pt x="103" y="138"/>
                  <a:pt x="103" y="138"/>
                  <a:pt x="103" y="138"/>
                </a:cubicBezTo>
                <a:cubicBezTo>
                  <a:pt x="105" y="135"/>
                  <a:pt x="105" y="135"/>
                  <a:pt x="105" y="135"/>
                </a:cubicBezTo>
                <a:cubicBezTo>
                  <a:pt x="107" y="133"/>
                  <a:pt x="107" y="133"/>
                  <a:pt x="107" y="133"/>
                </a:cubicBezTo>
                <a:cubicBezTo>
                  <a:pt x="105" y="130"/>
                  <a:pt x="105" y="130"/>
                  <a:pt x="105" y="130"/>
                </a:cubicBezTo>
                <a:cubicBezTo>
                  <a:pt x="105" y="130"/>
                  <a:pt x="103" y="128"/>
                  <a:pt x="102" y="128"/>
                </a:cubicBezTo>
                <a:cubicBezTo>
                  <a:pt x="102" y="127"/>
                  <a:pt x="100" y="126"/>
                  <a:pt x="100" y="126"/>
                </a:cubicBezTo>
                <a:cubicBezTo>
                  <a:pt x="100" y="126"/>
                  <a:pt x="97" y="125"/>
                  <a:pt x="97" y="125"/>
                </a:cubicBezTo>
                <a:cubicBezTo>
                  <a:pt x="97" y="125"/>
                  <a:pt x="95" y="126"/>
                  <a:pt x="95" y="126"/>
                </a:cubicBezTo>
                <a:cubicBezTo>
                  <a:pt x="94" y="125"/>
                  <a:pt x="94" y="125"/>
                  <a:pt x="94" y="125"/>
                </a:cubicBezTo>
                <a:cubicBezTo>
                  <a:pt x="94" y="125"/>
                  <a:pt x="93" y="123"/>
                  <a:pt x="94" y="123"/>
                </a:cubicBezTo>
                <a:cubicBezTo>
                  <a:pt x="94" y="123"/>
                  <a:pt x="94" y="122"/>
                  <a:pt x="94" y="122"/>
                </a:cubicBezTo>
                <a:cubicBezTo>
                  <a:pt x="94" y="121"/>
                  <a:pt x="94" y="121"/>
                  <a:pt x="94" y="121"/>
                </a:cubicBezTo>
                <a:cubicBezTo>
                  <a:pt x="94" y="120"/>
                  <a:pt x="94" y="120"/>
                  <a:pt x="94" y="120"/>
                </a:cubicBezTo>
                <a:cubicBezTo>
                  <a:pt x="95" y="119"/>
                  <a:pt x="95" y="119"/>
                  <a:pt x="95" y="119"/>
                </a:cubicBezTo>
                <a:cubicBezTo>
                  <a:pt x="95" y="119"/>
                  <a:pt x="96" y="118"/>
                  <a:pt x="96" y="117"/>
                </a:cubicBezTo>
                <a:cubicBezTo>
                  <a:pt x="96" y="117"/>
                  <a:pt x="97" y="115"/>
                  <a:pt x="97" y="115"/>
                </a:cubicBezTo>
                <a:cubicBezTo>
                  <a:pt x="97" y="115"/>
                  <a:pt x="96" y="114"/>
                  <a:pt x="96" y="113"/>
                </a:cubicBezTo>
                <a:cubicBezTo>
                  <a:pt x="95" y="113"/>
                  <a:pt x="95" y="113"/>
                  <a:pt x="96" y="112"/>
                </a:cubicBezTo>
                <a:cubicBezTo>
                  <a:pt x="96" y="112"/>
                  <a:pt x="96" y="111"/>
                  <a:pt x="96" y="111"/>
                </a:cubicBezTo>
                <a:cubicBezTo>
                  <a:pt x="96" y="111"/>
                  <a:pt x="96" y="109"/>
                  <a:pt x="95" y="109"/>
                </a:cubicBezTo>
                <a:cubicBezTo>
                  <a:pt x="95" y="109"/>
                  <a:pt x="93" y="110"/>
                  <a:pt x="93" y="110"/>
                </a:cubicBezTo>
                <a:cubicBezTo>
                  <a:pt x="93" y="110"/>
                  <a:pt x="90" y="109"/>
                  <a:pt x="90" y="109"/>
                </a:cubicBezTo>
                <a:cubicBezTo>
                  <a:pt x="90" y="109"/>
                  <a:pt x="89" y="108"/>
                  <a:pt x="89" y="108"/>
                </a:cubicBezTo>
                <a:cubicBezTo>
                  <a:pt x="89" y="108"/>
                  <a:pt x="89" y="106"/>
                  <a:pt x="88" y="106"/>
                </a:cubicBezTo>
                <a:cubicBezTo>
                  <a:pt x="87" y="105"/>
                  <a:pt x="87" y="106"/>
                  <a:pt x="87" y="106"/>
                </a:cubicBezTo>
                <a:cubicBezTo>
                  <a:pt x="86" y="108"/>
                  <a:pt x="86" y="108"/>
                  <a:pt x="86" y="108"/>
                </a:cubicBezTo>
                <a:cubicBezTo>
                  <a:pt x="86" y="108"/>
                  <a:pt x="84" y="108"/>
                  <a:pt x="83" y="107"/>
                </a:cubicBezTo>
                <a:cubicBezTo>
                  <a:pt x="83" y="107"/>
                  <a:pt x="82" y="107"/>
                  <a:pt x="82" y="107"/>
                </a:cubicBezTo>
                <a:cubicBezTo>
                  <a:pt x="81" y="107"/>
                  <a:pt x="81" y="106"/>
                  <a:pt x="81" y="105"/>
                </a:cubicBezTo>
                <a:cubicBezTo>
                  <a:pt x="80" y="104"/>
                  <a:pt x="80" y="105"/>
                  <a:pt x="79" y="105"/>
                </a:cubicBezTo>
                <a:cubicBezTo>
                  <a:pt x="79" y="105"/>
                  <a:pt x="77" y="105"/>
                  <a:pt x="77" y="105"/>
                </a:cubicBezTo>
                <a:cubicBezTo>
                  <a:pt x="77" y="105"/>
                  <a:pt x="75" y="103"/>
                  <a:pt x="75" y="103"/>
                </a:cubicBezTo>
                <a:cubicBezTo>
                  <a:pt x="75" y="102"/>
                  <a:pt x="74" y="102"/>
                  <a:pt x="74" y="102"/>
                </a:cubicBezTo>
                <a:cubicBezTo>
                  <a:pt x="74" y="102"/>
                  <a:pt x="72" y="103"/>
                  <a:pt x="72" y="103"/>
                </a:cubicBezTo>
                <a:cubicBezTo>
                  <a:pt x="72" y="104"/>
                  <a:pt x="72" y="104"/>
                  <a:pt x="72" y="104"/>
                </a:cubicBezTo>
                <a:cubicBezTo>
                  <a:pt x="71" y="107"/>
                  <a:pt x="71" y="107"/>
                  <a:pt x="71" y="107"/>
                </a:cubicBezTo>
                <a:cubicBezTo>
                  <a:pt x="68" y="109"/>
                  <a:pt x="68" y="109"/>
                  <a:pt x="68" y="109"/>
                </a:cubicBezTo>
                <a:cubicBezTo>
                  <a:pt x="68" y="109"/>
                  <a:pt x="65" y="109"/>
                  <a:pt x="64" y="108"/>
                </a:cubicBezTo>
                <a:cubicBezTo>
                  <a:pt x="64" y="108"/>
                  <a:pt x="64" y="108"/>
                  <a:pt x="63" y="108"/>
                </a:cubicBezTo>
                <a:cubicBezTo>
                  <a:pt x="62" y="108"/>
                  <a:pt x="62" y="108"/>
                  <a:pt x="62" y="108"/>
                </a:cubicBezTo>
                <a:cubicBezTo>
                  <a:pt x="62" y="108"/>
                  <a:pt x="60" y="109"/>
                  <a:pt x="60" y="109"/>
                </a:cubicBezTo>
                <a:cubicBezTo>
                  <a:pt x="60" y="109"/>
                  <a:pt x="59" y="107"/>
                  <a:pt x="59" y="107"/>
                </a:cubicBezTo>
                <a:cubicBezTo>
                  <a:pt x="59" y="107"/>
                  <a:pt x="57" y="106"/>
                  <a:pt x="57" y="105"/>
                </a:cubicBezTo>
                <a:cubicBezTo>
                  <a:pt x="57" y="105"/>
                  <a:pt x="57" y="106"/>
                  <a:pt x="57" y="106"/>
                </a:cubicBezTo>
                <a:cubicBezTo>
                  <a:pt x="57" y="106"/>
                  <a:pt x="56" y="107"/>
                  <a:pt x="55" y="107"/>
                </a:cubicBezTo>
                <a:cubicBezTo>
                  <a:pt x="55" y="107"/>
                  <a:pt x="54" y="108"/>
                  <a:pt x="54" y="108"/>
                </a:cubicBezTo>
                <a:cubicBezTo>
                  <a:pt x="53" y="108"/>
                  <a:pt x="54" y="106"/>
                  <a:pt x="54" y="106"/>
                </a:cubicBezTo>
                <a:cubicBezTo>
                  <a:pt x="55" y="104"/>
                  <a:pt x="55" y="104"/>
                  <a:pt x="55" y="104"/>
                </a:cubicBezTo>
                <a:cubicBezTo>
                  <a:pt x="55" y="104"/>
                  <a:pt x="52" y="103"/>
                  <a:pt x="52" y="102"/>
                </a:cubicBezTo>
                <a:cubicBezTo>
                  <a:pt x="51" y="102"/>
                  <a:pt x="50" y="101"/>
                  <a:pt x="50" y="101"/>
                </a:cubicBezTo>
                <a:cubicBezTo>
                  <a:pt x="50" y="101"/>
                  <a:pt x="48" y="101"/>
                  <a:pt x="48" y="101"/>
                </a:cubicBezTo>
                <a:cubicBezTo>
                  <a:pt x="46" y="101"/>
                  <a:pt x="46" y="101"/>
                  <a:pt x="46" y="101"/>
                </a:cubicBezTo>
                <a:cubicBezTo>
                  <a:pt x="46" y="101"/>
                  <a:pt x="45" y="101"/>
                  <a:pt x="44" y="102"/>
                </a:cubicBezTo>
                <a:cubicBezTo>
                  <a:pt x="44" y="102"/>
                  <a:pt x="43" y="103"/>
                  <a:pt x="42" y="102"/>
                </a:cubicBezTo>
                <a:cubicBezTo>
                  <a:pt x="42" y="102"/>
                  <a:pt x="43" y="100"/>
                  <a:pt x="43" y="100"/>
                </a:cubicBezTo>
                <a:cubicBezTo>
                  <a:pt x="43" y="100"/>
                  <a:pt x="43" y="98"/>
                  <a:pt x="43" y="98"/>
                </a:cubicBezTo>
                <a:cubicBezTo>
                  <a:pt x="42" y="97"/>
                  <a:pt x="42" y="99"/>
                  <a:pt x="42" y="99"/>
                </a:cubicBezTo>
                <a:cubicBezTo>
                  <a:pt x="42" y="99"/>
                  <a:pt x="40" y="100"/>
                  <a:pt x="39" y="101"/>
                </a:cubicBezTo>
                <a:cubicBezTo>
                  <a:pt x="39" y="101"/>
                  <a:pt x="38" y="101"/>
                  <a:pt x="38" y="101"/>
                </a:cubicBezTo>
                <a:cubicBezTo>
                  <a:pt x="37" y="101"/>
                  <a:pt x="36" y="102"/>
                  <a:pt x="34" y="102"/>
                </a:cubicBezTo>
                <a:cubicBezTo>
                  <a:pt x="33" y="102"/>
                  <a:pt x="32" y="103"/>
                  <a:pt x="32" y="102"/>
                </a:cubicBezTo>
                <a:cubicBezTo>
                  <a:pt x="31" y="102"/>
                  <a:pt x="31" y="101"/>
                  <a:pt x="31" y="101"/>
                </a:cubicBezTo>
                <a:cubicBezTo>
                  <a:pt x="31" y="99"/>
                  <a:pt x="31" y="99"/>
                  <a:pt x="31" y="99"/>
                </a:cubicBezTo>
                <a:cubicBezTo>
                  <a:pt x="31" y="99"/>
                  <a:pt x="30" y="98"/>
                  <a:pt x="30" y="97"/>
                </a:cubicBezTo>
                <a:cubicBezTo>
                  <a:pt x="29" y="96"/>
                  <a:pt x="30" y="96"/>
                  <a:pt x="30" y="95"/>
                </a:cubicBezTo>
                <a:cubicBezTo>
                  <a:pt x="30" y="95"/>
                  <a:pt x="32" y="94"/>
                  <a:pt x="32" y="94"/>
                </a:cubicBezTo>
                <a:cubicBezTo>
                  <a:pt x="32" y="93"/>
                  <a:pt x="33" y="93"/>
                  <a:pt x="33" y="93"/>
                </a:cubicBezTo>
                <a:cubicBezTo>
                  <a:pt x="36" y="92"/>
                  <a:pt x="36" y="92"/>
                  <a:pt x="36" y="92"/>
                </a:cubicBezTo>
                <a:cubicBezTo>
                  <a:pt x="36" y="92"/>
                  <a:pt x="36" y="89"/>
                  <a:pt x="36" y="88"/>
                </a:cubicBezTo>
                <a:cubicBezTo>
                  <a:pt x="36" y="88"/>
                  <a:pt x="36" y="88"/>
                  <a:pt x="35" y="88"/>
                </a:cubicBezTo>
                <a:cubicBezTo>
                  <a:pt x="34" y="88"/>
                  <a:pt x="34" y="87"/>
                  <a:pt x="34" y="87"/>
                </a:cubicBezTo>
                <a:cubicBezTo>
                  <a:pt x="34" y="87"/>
                  <a:pt x="34" y="85"/>
                  <a:pt x="34" y="85"/>
                </a:cubicBezTo>
                <a:cubicBezTo>
                  <a:pt x="33" y="83"/>
                  <a:pt x="33" y="83"/>
                  <a:pt x="33" y="83"/>
                </a:cubicBezTo>
                <a:cubicBezTo>
                  <a:pt x="29" y="84"/>
                  <a:pt x="29" y="84"/>
                  <a:pt x="29" y="84"/>
                </a:cubicBezTo>
                <a:cubicBezTo>
                  <a:pt x="29" y="84"/>
                  <a:pt x="27" y="85"/>
                  <a:pt x="26" y="85"/>
                </a:cubicBezTo>
                <a:cubicBezTo>
                  <a:pt x="26" y="85"/>
                  <a:pt x="24" y="85"/>
                  <a:pt x="24" y="85"/>
                </a:cubicBezTo>
                <a:cubicBezTo>
                  <a:pt x="23" y="85"/>
                  <a:pt x="22" y="84"/>
                  <a:pt x="22" y="84"/>
                </a:cubicBezTo>
                <a:cubicBezTo>
                  <a:pt x="22" y="84"/>
                  <a:pt x="18" y="85"/>
                  <a:pt x="18" y="85"/>
                </a:cubicBezTo>
                <a:cubicBezTo>
                  <a:pt x="18" y="85"/>
                  <a:pt x="17" y="85"/>
                  <a:pt x="17" y="85"/>
                </a:cubicBezTo>
                <a:cubicBezTo>
                  <a:pt x="15" y="85"/>
                  <a:pt x="15" y="85"/>
                  <a:pt x="15" y="85"/>
                </a:cubicBezTo>
                <a:cubicBezTo>
                  <a:pt x="13" y="86"/>
                  <a:pt x="13" y="86"/>
                  <a:pt x="13" y="86"/>
                </a:cubicBezTo>
                <a:cubicBezTo>
                  <a:pt x="12" y="87"/>
                  <a:pt x="12" y="87"/>
                  <a:pt x="12" y="87"/>
                </a:cubicBezTo>
                <a:cubicBezTo>
                  <a:pt x="12" y="87"/>
                  <a:pt x="11" y="88"/>
                  <a:pt x="11" y="88"/>
                </a:cubicBezTo>
                <a:cubicBezTo>
                  <a:pt x="10" y="88"/>
                  <a:pt x="9" y="88"/>
                  <a:pt x="8" y="88"/>
                </a:cubicBezTo>
                <a:cubicBezTo>
                  <a:pt x="8" y="88"/>
                  <a:pt x="7" y="89"/>
                  <a:pt x="7" y="89"/>
                </a:cubicBezTo>
                <a:cubicBezTo>
                  <a:pt x="7" y="89"/>
                  <a:pt x="5" y="90"/>
                  <a:pt x="4" y="91"/>
                </a:cubicBezTo>
                <a:cubicBezTo>
                  <a:pt x="3" y="86"/>
                  <a:pt x="3" y="86"/>
                  <a:pt x="3" y="86"/>
                </a:cubicBezTo>
                <a:cubicBezTo>
                  <a:pt x="6" y="77"/>
                  <a:pt x="6" y="77"/>
                  <a:pt x="6" y="77"/>
                </a:cubicBezTo>
                <a:cubicBezTo>
                  <a:pt x="11" y="73"/>
                  <a:pt x="11" y="73"/>
                  <a:pt x="11" y="73"/>
                </a:cubicBezTo>
                <a:cubicBezTo>
                  <a:pt x="13" y="65"/>
                  <a:pt x="13" y="65"/>
                  <a:pt x="13" y="65"/>
                </a:cubicBezTo>
                <a:cubicBezTo>
                  <a:pt x="10" y="62"/>
                  <a:pt x="10" y="62"/>
                  <a:pt x="10" y="62"/>
                </a:cubicBezTo>
                <a:cubicBezTo>
                  <a:pt x="10" y="59"/>
                  <a:pt x="19" y="53"/>
                  <a:pt x="18" y="50"/>
                </a:cubicBezTo>
                <a:cubicBezTo>
                  <a:pt x="17" y="47"/>
                  <a:pt x="6" y="56"/>
                  <a:pt x="5" y="53"/>
                </a:cubicBezTo>
                <a:cubicBezTo>
                  <a:pt x="4" y="47"/>
                  <a:pt x="7" y="48"/>
                  <a:pt x="12" y="43"/>
                </a:cubicBezTo>
                <a:cubicBezTo>
                  <a:pt x="6" y="41"/>
                  <a:pt x="6" y="41"/>
                  <a:pt x="6" y="41"/>
                </a:cubicBezTo>
                <a:cubicBezTo>
                  <a:pt x="6" y="35"/>
                  <a:pt x="6" y="35"/>
                  <a:pt x="6" y="35"/>
                </a:cubicBezTo>
                <a:cubicBezTo>
                  <a:pt x="2" y="33"/>
                  <a:pt x="2" y="33"/>
                  <a:pt x="2" y="33"/>
                </a:cubicBezTo>
                <a:cubicBezTo>
                  <a:pt x="2" y="33"/>
                  <a:pt x="3" y="30"/>
                  <a:pt x="3" y="27"/>
                </a:cubicBezTo>
                <a:cubicBezTo>
                  <a:pt x="3" y="24"/>
                  <a:pt x="6" y="23"/>
                  <a:pt x="6" y="23"/>
                </a:cubicBezTo>
                <a:cubicBezTo>
                  <a:pt x="9" y="22"/>
                  <a:pt x="11" y="20"/>
                  <a:pt x="14" y="18"/>
                </a:cubicBezTo>
                <a:cubicBezTo>
                  <a:pt x="17" y="14"/>
                  <a:pt x="20" y="16"/>
                  <a:pt x="22" y="15"/>
                </a:cubicBezTo>
                <a:cubicBezTo>
                  <a:pt x="25" y="13"/>
                  <a:pt x="25" y="15"/>
                  <a:pt x="35" y="17"/>
                </a:cubicBezTo>
                <a:cubicBezTo>
                  <a:pt x="37" y="16"/>
                  <a:pt x="41" y="16"/>
                  <a:pt x="42" y="14"/>
                </a:cubicBezTo>
                <a:cubicBezTo>
                  <a:pt x="44" y="12"/>
                  <a:pt x="47" y="13"/>
                  <a:pt x="47" y="9"/>
                </a:cubicBezTo>
                <a:cubicBezTo>
                  <a:pt x="48" y="3"/>
                  <a:pt x="59" y="7"/>
                  <a:pt x="59" y="5"/>
                </a:cubicBezTo>
                <a:cubicBezTo>
                  <a:pt x="61" y="5"/>
                  <a:pt x="63" y="0"/>
                  <a:pt x="68" y="0"/>
                </a:cubicBezTo>
                <a:cubicBezTo>
                  <a:pt x="72" y="1"/>
                  <a:pt x="73" y="2"/>
                  <a:pt x="76" y="3"/>
                </a:cubicBezTo>
                <a:cubicBezTo>
                  <a:pt x="87" y="10"/>
                  <a:pt x="82" y="14"/>
                  <a:pt x="95" y="18"/>
                </a:cubicBezTo>
                <a:cubicBezTo>
                  <a:pt x="106" y="21"/>
                  <a:pt x="119" y="24"/>
                  <a:pt x="130" y="26"/>
                </a:cubicBezTo>
                <a:cubicBezTo>
                  <a:pt x="140" y="27"/>
                  <a:pt x="150" y="31"/>
                  <a:pt x="160" y="35"/>
                </a:cubicBezTo>
                <a:cubicBezTo>
                  <a:pt x="160" y="35"/>
                  <a:pt x="197" y="52"/>
                  <a:pt x="198" y="53"/>
                </a:cubicBezTo>
                <a:cubicBezTo>
                  <a:pt x="199" y="53"/>
                  <a:pt x="220" y="49"/>
                  <a:pt x="221" y="49"/>
                </a:cubicBezTo>
                <a:cubicBezTo>
                  <a:pt x="222" y="49"/>
                  <a:pt x="229" y="50"/>
                  <a:pt x="234" y="53"/>
                </a:cubicBezTo>
                <a:cubicBezTo>
                  <a:pt x="237" y="56"/>
                  <a:pt x="247" y="63"/>
                  <a:pt x="247" y="63"/>
                </a:cubicBezTo>
                <a:cubicBezTo>
                  <a:pt x="249" y="64"/>
                  <a:pt x="261" y="62"/>
                  <a:pt x="261" y="62"/>
                </a:cubicBezTo>
                <a:cubicBezTo>
                  <a:pt x="269" y="62"/>
                  <a:pt x="276" y="71"/>
                  <a:pt x="280" y="72"/>
                </a:cubicBezTo>
                <a:cubicBezTo>
                  <a:pt x="285" y="73"/>
                  <a:pt x="297" y="67"/>
                  <a:pt x="302" y="72"/>
                </a:cubicBezTo>
                <a:cubicBezTo>
                  <a:pt x="302" y="72"/>
                  <a:pt x="312" y="73"/>
                  <a:pt x="313" y="78"/>
                </a:cubicBezTo>
                <a:cubicBezTo>
                  <a:pt x="315" y="83"/>
                  <a:pt x="319" y="91"/>
                  <a:pt x="319" y="91"/>
                </a:cubicBezTo>
                <a:cubicBezTo>
                  <a:pt x="332" y="96"/>
                  <a:pt x="332" y="96"/>
                  <a:pt x="332" y="96"/>
                </a:cubicBezTo>
                <a:cubicBezTo>
                  <a:pt x="332" y="96"/>
                  <a:pt x="339" y="102"/>
                  <a:pt x="340" y="104"/>
                </a:cubicBezTo>
                <a:cubicBezTo>
                  <a:pt x="341" y="105"/>
                  <a:pt x="356" y="110"/>
                  <a:pt x="356" y="110"/>
                </a:cubicBezTo>
                <a:cubicBezTo>
                  <a:pt x="366" y="119"/>
                  <a:pt x="366" y="119"/>
                  <a:pt x="366" y="119"/>
                </a:cubicBezTo>
                <a:cubicBezTo>
                  <a:pt x="381" y="119"/>
                  <a:pt x="381" y="119"/>
                  <a:pt x="381" y="119"/>
                </a:cubicBezTo>
                <a:cubicBezTo>
                  <a:pt x="391" y="121"/>
                  <a:pt x="391" y="121"/>
                  <a:pt x="391" y="121"/>
                </a:cubicBezTo>
                <a:cubicBezTo>
                  <a:pt x="396" y="115"/>
                  <a:pt x="396" y="115"/>
                  <a:pt x="396" y="115"/>
                </a:cubicBezTo>
                <a:cubicBezTo>
                  <a:pt x="396" y="115"/>
                  <a:pt x="421" y="127"/>
                  <a:pt x="422" y="127"/>
                </a:cubicBezTo>
                <a:cubicBezTo>
                  <a:pt x="423" y="127"/>
                  <a:pt x="423" y="130"/>
                  <a:pt x="424" y="133"/>
                </a:cubicBezTo>
                <a:cubicBezTo>
                  <a:pt x="424" y="134"/>
                  <a:pt x="424" y="134"/>
                  <a:pt x="424" y="134"/>
                </a:cubicBezTo>
                <a:cubicBezTo>
                  <a:pt x="423" y="134"/>
                  <a:pt x="424" y="134"/>
                  <a:pt x="424" y="134"/>
                </a:cubicBezTo>
                <a:cubicBezTo>
                  <a:pt x="424" y="134"/>
                  <a:pt x="424" y="134"/>
                  <a:pt x="424" y="134"/>
                </a:cubicBezTo>
                <a:cubicBezTo>
                  <a:pt x="424" y="136"/>
                  <a:pt x="424" y="136"/>
                  <a:pt x="424" y="136"/>
                </a:cubicBezTo>
                <a:cubicBezTo>
                  <a:pt x="424" y="137"/>
                  <a:pt x="424" y="137"/>
                  <a:pt x="424" y="137"/>
                </a:cubicBezTo>
                <a:cubicBezTo>
                  <a:pt x="423" y="137"/>
                  <a:pt x="423" y="137"/>
                  <a:pt x="423" y="137"/>
                </a:cubicBezTo>
                <a:cubicBezTo>
                  <a:pt x="423" y="137"/>
                  <a:pt x="423" y="137"/>
                  <a:pt x="423" y="137"/>
                </a:cubicBezTo>
                <a:cubicBezTo>
                  <a:pt x="424" y="138"/>
                  <a:pt x="424" y="138"/>
                  <a:pt x="424" y="138"/>
                </a:cubicBezTo>
                <a:cubicBezTo>
                  <a:pt x="424" y="138"/>
                  <a:pt x="424" y="138"/>
                  <a:pt x="424" y="138"/>
                </a:cubicBezTo>
                <a:cubicBezTo>
                  <a:pt x="424" y="138"/>
                  <a:pt x="424" y="138"/>
                  <a:pt x="424" y="139"/>
                </a:cubicBezTo>
                <a:cubicBezTo>
                  <a:pt x="424" y="139"/>
                  <a:pt x="424" y="139"/>
                  <a:pt x="424" y="139"/>
                </a:cubicBezTo>
                <a:cubicBezTo>
                  <a:pt x="424" y="139"/>
                  <a:pt x="424" y="139"/>
                  <a:pt x="424" y="140"/>
                </a:cubicBezTo>
                <a:cubicBezTo>
                  <a:pt x="424" y="140"/>
                  <a:pt x="424" y="140"/>
                  <a:pt x="424" y="140"/>
                </a:cubicBezTo>
                <a:cubicBezTo>
                  <a:pt x="425" y="140"/>
                  <a:pt x="425" y="140"/>
                  <a:pt x="425" y="140"/>
                </a:cubicBezTo>
                <a:cubicBezTo>
                  <a:pt x="425" y="140"/>
                  <a:pt x="425" y="140"/>
                  <a:pt x="425" y="140"/>
                </a:cubicBezTo>
                <a:cubicBezTo>
                  <a:pt x="425" y="140"/>
                  <a:pt x="426" y="141"/>
                  <a:pt x="426" y="141"/>
                </a:cubicBezTo>
                <a:cubicBezTo>
                  <a:pt x="426" y="141"/>
                  <a:pt x="426" y="141"/>
                  <a:pt x="427" y="141"/>
                </a:cubicBezTo>
                <a:cubicBezTo>
                  <a:pt x="427" y="141"/>
                  <a:pt x="427" y="141"/>
                  <a:pt x="428" y="141"/>
                </a:cubicBezTo>
                <a:cubicBezTo>
                  <a:pt x="428" y="141"/>
                  <a:pt x="428" y="141"/>
                  <a:pt x="428" y="141"/>
                </a:cubicBezTo>
                <a:cubicBezTo>
                  <a:pt x="428" y="141"/>
                  <a:pt x="429" y="141"/>
                  <a:pt x="429" y="140"/>
                </a:cubicBezTo>
                <a:cubicBezTo>
                  <a:pt x="442" y="143"/>
                  <a:pt x="442" y="143"/>
                  <a:pt x="442" y="143"/>
                </a:cubicBezTo>
                <a:cubicBezTo>
                  <a:pt x="445" y="144"/>
                  <a:pt x="445" y="146"/>
                  <a:pt x="448" y="148"/>
                </a:cubicBezTo>
                <a:cubicBezTo>
                  <a:pt x="456" y="145"/>
                  <a:pt x="456" y="145"/>
                  <a:pt x="456" y="145"/>
                </a:cubicBezTo>
                <a:cubicBezTo>
                  <a:pt x="466" y="152"/>
                  <a:pt x="466" y="152"/>
                  <a:pt x="466" y="152"/>
                </a:cubicBezTo>
                <a:cubicBezTo>
                  <a:pt x="475" y="149"/>
                  <a:pt x="475" y="149"/>
                  <a:pt x="475" y="149"/>
                </a:cubicBezTo>
                <a:cubicBezTo>
                  <a:pt x="484" y="149"/>
                  <a:pt x="484" y="149"/>
                  <a:pt x="484" y="149"/>
                </a:cubicBezTo>
                <a:cubicBezTo>
                  <a:pt x="484" y="147"/>
                  <a:pt x="505" y="149"/>
                  <a:pt x="496" y="159"/>
                </a:cubicBezTo>
                <a:close/>
                <a:moveTo>
                  <a:pt x="506" y="281"/>
                </a:moveTo>
                <a:cubicBezTo>
                  <a:pt x="506" y="281"/>
                  <a:pt x="506" y="281"/>
                  <a:pt x="506" y="281"/>
                </a:cubicBezTo>
                <a:cubicBezTo>
                  <a:pt x="506" y="287"/>
                  <a:pt x="516" y="285"/>
                  <a:pt x="521" y="289"/>
                </a:cubicBezTo>
                <a:cubicBezTo>
                  <a:pt x="523" y="291"/>
                  <a:pt x="521" y="296"/>
                  <a:pt x="524" y="297"/>
                </a:cubicBezTo>
                <a:cubicBezTo>
                  <a:pt x="531" y="303"/>
                  <a:pt x="534" y="292"/>
                  <a:pt x="528" y="281"/>
                </a:cubicBezTo>
                <a:cubicBezTo>
                  <a:pt x="526" y="279"/>
                  <a:pt x="523" y="279"/>
                  <a:pt x="520" y="279"/>
                </a:cubicBezTo>
                <a:cubicBezTo>
                  <a:pt x="515" y="279"/>
                  <a:pt x="505" y="276"/>
                  <a:pt x="506" y="281"/>
                </a:cubicBezTo>
                <a:close/>
                <a:moveTo>
                  <a:pt x="448" y="300"/>
                </a:moveTo>
                <a:cubicBezTo>
                  <a:pt x="448" y="300"/>
                  <a:pt x="448" y="300"/>
                  <a:pt x="448" y="300"/>
                </a:cubicBezTo>
                <a:cubicBezTo>
                  <a:pt x="452" y="301"/>
                  <a:pt x="456" y="297"/>
                  <a:pt x="460" y="299"/>
                </a:cubicBezTo>
                <a:cubicBezTo>
                  <a:pt x="462" y="301"/>
                  <a:pt x="461" y="305"/>
                  <a:pt x="462" y="308"/>
                </a:cubicBezTo>
                <a:cubicBezTo>
                  <a:pt x="456" y="314"/>
                  <a:pt x="472" y="313"/>
                  <a:pt x="473" y="313"/>
                </a:cubicBezTo>
                <a:cubicBezTo>
                  <a:pt x="473" y="315"/>
                  <a:pt x="475" y="320"/>
                  <a:pt x="478" y="318"/>
                </a:cubicBezTo>
                <a:cubicBezTo>
                  <a:pt x="494" y="299"/>
                  <a:pt x="494" y="299"/>
                  <a:pt x="494" y="299"/>
                </a:cubicBezTo>
                <a:cubicBezTo>
                  <a:pt x="494" y="297"/>
                  <a:pt x="493" y="295"/>
                  <a:pt x="491" y="295"/>
                </a:cubicBezTo>
                <a:cubicBezTo>
                  <a:pt x="487" y="293"/>
                  <a:pt x="482" y="297"/>
                  <a:pt x="479" y="295"/>
                </a:cubicBezTo>
                <a:cubicBezTo>
                  <a:pt x="476" y="293"/>
                  <a:pt x="482" y="285"/>
                  <a:pt x="478" y="282"/>
                </a:cubicBezTo>
                <a:cubicBezTo>
                  <a:pt x="470" y="276"/>
                  <a:pt x="467" y="283"/>
                  <a:pt x="461" y="288"/>
                </a:cubicBezTo>
                <a:cubicBezTo>
                  <a:pt x="457" y="291"/>
                  <a:pt x="451" y="292"/>
                  <a:pt x="447" y="296"/>
                </a:cubicBezTo>
                <a:cubicBezTo>
                  <a:pt x="446" y="297"/>
                  <a:pt x="447" y="300"/>
                  <a:pt x="448" y="300"/>
                </a:cubicBezTo>
                <a:close/>
                <a:moveTo>
                  <a:pt x="391" y="329"/>
                </a:moveTo>
                <a:cubicBezTo>
                  <a:pt x="391" y="329"/>
                  <a:pt x="391" y="329"/>
                  <a:pt x="391" y="329"/>
                </a:cubicBezTo>
                <a:cubicBezTo>
                  <a:pt x="387" y="332"/>
                  <a:pt x="395" y="337"/>
                  <a:pt x="397" y="337"/>
                </a:cubicBezTo>
                <a:cubicBezTo>
                  <a:pt x="399" y="337"/>
                  <a:pt x="411" y="329"/>
                  <a:pt x="411" y="326"/>
                </a:cubicBezTo>
                <a:cubicBezTo>
                  <a:pt x="410" y="322"/>
                  <a:pt x="405" y="321"/>
                  <a:pt x="402" y="321"/>
                </a:cubicBezTo>
                <a:cubicBezTo>
                  <a:pt x="398" y="322"/>
                  <a:pt x="394" y="326"/>
                  <a:pt x="391" y="329"/>
                </a:cubicBezTo>
                <a:close/>
              </a:path>
            </a:pathLst>
          </a:custGeom>
          <a:solidFill>
            <a:srgbClr val="F26A21"/>
          </a:solidFill>
          <a:ln w="9525" cap="rnd">
            <a:solidFill>
              <a:srgbClr val="F2F2F2"/>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sp>
        <p:nvSpPr>
          <p:cNvPr id="44" name="TextBox 43">
            <a:extLst>
              <a:ext uri="{FF2B5EF4-FFF2-40B4-BE49-F238E27FC236}">
                <a16:creationId xmlns:a16="http://schemas.microsoft.com/office/drawing/2014/main" id="{63C6E965-238F-C0DD-1545-141B5E89BC1B}"/>
              </a:ext>
            </a:extLst>
          </p:cNvPr>
          <p:cNvSpPr txBox="1"/>
          <p:nvPr/>
        </p:nvSpPr>
        <p:spPr>
          <a:xfrm>
            <a:off x="552650" y="8109465"/>
            <a:ext cx="1890127" cy="523220"/>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7">
                  <a:extLst>
                    <a:ext uri="{A12FA001-AC4F-418D-AE19-62706E023703}">
                      <ahyp:hlinkClr xmlns:ahyp="http://schemas.microsoft.com/office/drawing/2018/hyperlinkcolor" val="tx"/>
                    </a:ext>
                  </a:extLst>
                </a:hlinkClick>
              </a:rPr>
              <a:t>Commissionaire </a:t>
            </a:r>
            <a:br>
              <a:rPr lang="en-GB" sz="1400" b="1" dirty="0">
                <a:solidFill>
                  <a:srgbClr val="002060"/>
                </a:solidFill>
                <a:effectLst/>
                <a:latin typeface="Calibri" panose="020F0502020204030204" pitchFamily="34" charset="0"/>
                <a:ea typeface="Times New Roman" panose="02020603050405020304" pitchFamily="18" charset="0"/>
                <a:hlinkClick r:id="rId7">
                  <a:extLst>
                    <a:ext uri="{A12FA001-AC4F-418D-AE19-62706E023703}">
                      <ahyp:hlinkClr xmlns:ahyp="http://schemas.microsoft.com/office/drawing/2018/hyperlinkcolor" val="tx"/>
                    </a:ext>
                  </a:extLst>
                </a:hlinkClick>
              </a:rPr>
            </a:br>
            <a:r>
              <a:rPr lang="en-GB" sz="1400" b="1" dirty="0">
                <a:solidFill>
                  <a:srgbClr val="002060"/>
                </a:solidFill>
                <a:effectLst/>
                <a:latin typeface="Calibri" panose="020F0502020204030204" pitchFamily="34" charset="0"/>
                <a:ea typeface="Times New Roman" panose="02020603050405020304" pitchFamily="18" charset="0"/>
                <a:hlinkClick r:id="rId7">
                  <a:extLst>
                    <a:ext uri="{A12FA001-AC4F-418D-AE19-62706E023703}">
                      <ahyp:hlinkClr xmlns:ahyp="http://schemas.microsoft.com/office/drawing/2018/hyperlinkcolor" val="tx"/>
                    </a:ext>
                  </a:extLst>
                </a:hlinkClick>
              </a:rPr>
              <a:t>for Studen</a:t>
            </a:r>
            <a:r>
              <a:rPr lang="en-GB" sz="1400" b="1" dirty="0">
                <a:solidFill>
                  <a:srgbClr val="002060"/>
                </a:solidFill>
                <a:latin typeface="Calibri" panose="020F0502020204030204" pitchFamily="34" charset="0"/>
                <a:ea typeface="Times New Roman" panose="02020603050405020304" pitchFamily="18" charset="0"/>
                <a:hlinkClick r:id="rId7">
                  <a:extLst>
                    <a:ext uri="{A12FA001-AC4F-418D-AE19-62706E023703}">
                      <ahyp:hlinkClr xmlns:ahyp="http://schemas.microsoft.com/office/drawing/2018/hyperlinkcolor" val="tx"/>
                    </a:ext>
                  </a:extLst>
                </a:hlinkClick>
              </a:rPr>
              <a:t>t Well-Being</a:t>
            </a:r>
            <a:r>
              <a:rPr lang="en-GB" sz="1400" b="1" dirty="0">
                <a:solidFill>
                  <a:srgbClr val="002060"/>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pic>
        <p:nvPicPr>
          <p:cNvPr id="2" name="Рисунок 1">
            <a:extLst>
              <a:ext uri="{FF2B5EF4-FFF2-40B4-BE49-F238E27FC236}">
                <a16:creationId xmlns:a16="http://schemas.microsoft.com/office/drawing/2014/main" id="{021A19DB-39C8-888F-A8ED-56BAD7C3EAC0}"/>
              </a:ext>
            </a:extLst>
          </p:cNvPr>
          <p:cNvPicPr>
            <a:picLocks noChangeAspect="1"/>
          </p:cNvPicPr>
          <p:nvPr/>
        </p:nvPicPr>
        <p:blipFill>
          <a:blip r:embed="rId8"/>
          <a:stretch>
            <a:fillRect/>
          </a:stretch>
        </p:blipFill>
        <p:spPr>
          <a:xfrm>
            <a:off x="614227" y="9093522"/>
            <a:ext cx="1618875" cy="437097"/>
          </a:xfrm>
          <a:prstGeom prst="rect">
            <a:avLst/>
          </a:prstGeom>
        </p:spPr>
      </p:pic>
    </p:spTree>
    <p:extLst>
      <p:ext uri="{BB962C8B-B14F-4D97-AF65-F5344CB8AC3E}">
        <p14:creationId xmlns:p14="http://schemas.microsoft.com/office/powerpoint/2010/main" val="1515208648"/>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259</Words>
  <Application>Microsoft Office PowerPoint</Application>
  <PresentationFormat>Произвольный</PresentationFormat>
  <Paragraphs>29</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2026-05-19T07:55:53Z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