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81"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ul.ie/" TargetMode="External"/><Relationship Id="rId5" Type="http://schemas.openxmlformats.org/officeDocument/2006/relationships/hyperlink" Target="https://www.bsm.upf.edu/en"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671C6-239B-16D7-D0F1-08852317B093}"/>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230D2C6A-E601-2B2D-351C-C7CE60E8CEF4}"/>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BDE74F7-C7F1-9CEA-F6BB-28B29FC140A5}"/>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56CCACF4-4B12-C048-2A9E-B8F15D471557}"/>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2" name="Прямоугольник 1">
            <a:extLst>
              <a:ext uri="{FF2B5EF4-FFF2-40B4-BE49-F238E27FC236}">
                <a16:creationId xmlns:a16="http://schemas.microsoft.com/office/drawing/2014/main" id="{CA2A1CA0-3BA9-9A14-056D-E2E733588EA2}"/>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Text Placeholder 18">
            <a:extLst>
              <a:ext uri="{FF2B5EF4-FFF2-40B4-BE49-F238E27FC236}">
                <a16:creationId xmlns:a16="http://schemas.microsoft.com/office/drawing/2014/main" id="{9B6B48F1-6D15-96CE-76AE-F0A1275AE7DF}"/>
              </a:ext>
            </a:extLst>
          </p:cNvPr>
          <p:cNvSpPr>
            <a:spLocks noGrp="1"/>
          </p:cNvSpPr>
          <p:nvPr>
            <p:ph type="body" sz="quarter" idx="42"/>
          </p:nvPr>
        </p:nvSpPr>
        <p:spPr>
          <a:xfrm>
            <a:off x="577182" y="4128458"/>
            <a:ext cx="1876409" cy="2524881"/>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53E59895-98C0-CD51-4052-9CC06045BF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3" name="Rectangle 2">
            <a:extLst>
              <a:ext uri="{FF2B5EF4-FFF2-40B4-BE49-F238E27FC236}">
                <a16:creationId xmlns:a16="http://schemas.microsoft.com/office/drawing/2014/main" id="{8B445117-82BA-4262-B285-1BEBB58B5AD3}"/>
              </a:ext>
            </a:extLst>
          </p:cNvPr>
          <p:cNvSpPr/>
          <p:nvPr/>
        </p:nvSpPr>
        <p:spPr>
          <a:xfrm>
            <a:off x="2618452" y="3824913"/>
            <a:ext cx="4966271" cy="5585785"/>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0845791A-7D23-D4D3-2944-3EFF8C30F091}"/>
              </a:ext>
            </a:extLst>
          </p:cNvPr>
          <p:cNvSpPr txBox="1">
            <a:spLocks/>
          </p:cNvSpPr>
          <p:nvPr/>
        </p:nvSpPr>
        <p:spPr>
          <a:xfrm>
            <a:off x="2877498" y="5810035"/>
            <a:ext cx="4409833" cy="995402"/>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provides students with an external and confidential space, delivered by professionals who can carry out early detection of mental health issues. In addition, the availability of several free sessions makes this service significantly more accessible than those offered by the public or private healthcare systems.</a:t>
            </a:r>
          </a:p>
        </p:txBody>
      </p:sp>
      <p:sp>
        <p:nvSpPr>
          <p:cNvPr id="7" name="Rectangle 6">
            <a:extLst>
              <a:ext uri="{FF2B5EF4-FFF2-40B4-BE49-F238E27FC236}">
                <a16:creationId xmlns:a16="http://schemas.microsoft.com/office/drawing/2014/main" id="{0570F197-DF6B-F171-63F0-C3AB162D46A1}"/>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Прямоугольник 66">
            <a:extLst>
              <a:ext uri="{FF2B5EF4-FFF2-40B4-BE49-F238E27FC236}">
                <a16:creationId xmlns:a16="http://schemas.microsoft.com/office/drawing/2014/main" id="{F3489D4D-85CB-316B-C011-D450C95FBA8F}"/>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4C515D7B-3EA8-9D59-9E75-A88D40A2FEB9}"/>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DE4D683F-C0EA-9235-20C7-458B41BD161B}"/>
              </a:ext>
            </a:extLst>
          </p:cNvPr>
          <p:cNvSpPr/>
          <p:nvPr/>
        </p:nvSpPr>
        <p:spPr>
          <a:xfrm>
            <a:off x="368584" y="3662759"/>
            <a:ext cx="2226309" cy="3103149"/>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FBE9742D-A2A1-7777-FE33-E01DA8605B17}"/>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809D8B9B-5D77-DCA8-EFFE-6DB8BCAB2974}"/>
              </a:ext>
            </a:extLst>
          </p:cNvPr>
          <p:cNvSpPr txBox="1"/>
          <p:nvPr/>
        </p:nvSpPr>
        <p:spPr>
          <a:xfrm>
            <a:off x="504915" y="3783819"/>
            <a:ext cx="2109493" cy="2970300"/>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8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endPar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200" dirty="0">
                <a:solidFill>
                  <a:schemeClr val="bg1"/>
                </a:solidFill>
                <a:latin typeface="Calibri" panose="020F0502020204030204" pitchFamily="34" charset="0"/>
                <a:ea typeface="Calibri" panose="020F0502020204030204" pitchFamily="34" charset="0"/>
                <a:cs typeface="Calibri" panose="020F0502020204030204" pitchFamily="34" charset="0"/>
              </a:rPr>
              <a:t>The Psychological Support Service is an institutional program aimed at promoting mental health, emotional well-being, and students’ personal development. It provides a professional, safe, and confidential space in which students can receive specialized psychological support to address emotional, behavioral, or relational difficulties.</a:t>
            </a:r>
            <a:endParaRPr lang="pl-PL" sz="12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71B08B2C-B6B3-0957-1513-6816D7699116}"/>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B2FD0A2-0A4A-61FE-EAF4-616C8C18CE81}"/>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0053A5C9-887E-1851-EF44-6B61F3A442D2}"/>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41577E2A-025C-B022-D8FC-BA7DF45AD02C}"/>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16517AEF-E9EB-0A92-96E3-09E33DCE7BE0}"/>
              </a:ext>
            </a:extLst>
          </p:cNvPr>
          <p:cNvSpPr>
            <a:spLocks noGrp="1"/>
          </p:cNvSpPr>
          <p:nvPr>
            <p:ph type="body" sz="quarter" idx="30"/>
          </p:nvPr>
        </p:nvSpPr>
        <p:spPr>
          <a:xfrm>
            <a:off x="641087" y="2095965"/>
            <a:ext cx="2772180" cy="1141913"/>
          </a:xfrm>
        </p:spPr>
        <p:txBody>
          <a:bodyPr>
            <a:normAutofit fontScale="92500" lnSpcReduction="20000"/>
          </a:bodyPr>
          <a:lstStyle/>
          <a:p>
            <a:pPr>
              <a:spcBef>
                <a:spcPts val="1200"/>
              </a:spcBef>
            </a:pPr>
            <a:r>
              <a:rPr lang="en-US" dirty="0"/>
              <a:t>UPF Barcelona</a:t>
            </a:r>
            <a:br>
              <a:rPr lang="en-US" dirty="0"/>
            </a:br>
            <a:r>
              <a:rPr lang="en-US" dirty="0"/>
              <a:t>School of Management</a:t>
            </a:r>
          </a:p>
          <a:p>
            <a:pPr>
              <a:spcBef>
                <a:spcPts val="1200"/>
              </a:spcBef>
            </a:pPr>
            <a:r>
              <a:rPr lang="en-US" sz="1600" dirty="0"/>
              <a:t>Psychological Support </a:t>
            </a:r>
            <a:br>
              <a:rPr lang="en-US" sz="1600" dirty="0"/>
            </a:br>
            <a:r>
              <a:rPr lang="en-US" sz="1600" dirty="0"/>
              <a:t>Free Service</a:t>
            </a:r>
            <a:endParaRPr lang="en-US" dirty="0"/>
          </a:p>
        </p:txBody>
      </p:sp>
      <p:sp>
        <p:nvSpPr>
          <p:cNvPr id="21" name="TextBox 20">
            <a:extLst>
              <a:ext uri="{FF2B5EF4-FFF2-40B4-BE49-F238E27FC236}">
                <a16:creationId xmlns:a16="http://schemas.microsoft.com/office/drawing/2014/main" id="{15E8EEC2-6C84-B0C4-70B4-748AA73C0181}"/>
              </a:ext>
            </a:extLst>
          </p:cNvPr>
          <p:cNvSpPr txBox="1"/>
          <p:nvPr/>
        </p:nvSpPr>
        <p:spPr>
          <a:xfrm>
            <a:off x="1847930" y="1411349"/>
            <a:ext cx="1568909"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SPAIN</a:t>
            </a:r>
          </a:p>
        </p:txBody>
      </p:sp>
      <p:sp>
        <p:nvSpPr>
          <p:cNvPr id="22" name="Text Placeholder 19">
            <a:extLst>
              <a:ext uri="{FF2B5EF4-FFF2-40B4-BE49-F238E27FC236}">
                <a16:creationId xmlns:a16="http://schemas.microsoft.com/office/drawing/2014/main" id="{E362A85A-CE71-3221-A8F0-0DDA5839BA56}"/>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B1A32F4F-5AE8-EA0F-8B2E-3918C0F10249}"/>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Wellbeing Programme</a:t>
            </a:r>
          </a:p>
        </p:txBody>
      </p:sp>
      <p:sp>
        <p:nvSpPr>
          <p:cNvPr id="29" name="TextBox 28">
            <a:extLst>
              <a:ext uri="{FF2B5EF4-FFF2-40B4-BE49-F238E27FC236}">
                <a16:creationId xmlns:a16="http://schemas.microsoft.com/office/drawing/2014/main" id="{056CE72F-E0E7-F4C0-141A-984D420EB584}"/>
              </a:ext>
            </a:extLst>
          </p:cNvPr>
          <p:cNvSpPr txBox="1"/>
          <p:nvPr/>
        </p:nvSpPr>
        <p:spPr>
          <a:xfrm>
            <a:off x="5587629" y="2633087"/>
            <a:ext cx="1777900"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30" name="Text Placeholder 5">
            <a:extLst>
              <a:ext uri="{FF2B5EF4-FFF2-40B4-BE49-F238E27FC236}">
                <a16:creationId xmlns:a16="http://schemas.microsoft.com/office/drawing/2014/main" id="{44AA75E6-BF7A-4266-A149-43CC3CF893AF}"/>
              </a:ext>
            </a:extLst>
          </p:cNvPr>
          <p:cNvSpPr txBox="1">
            <a:spLocks/>
          </p:cNvSpPr>
          <p:nvPr/>
        </p:nvSpPr>
        <p:spPr>
          <a:xfrm>
            <a:off x="2952750" y="8679235"/>
            <a:ext cx="4421929" cy="535095"/>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Partnership with local institutions offering psychological support. </a:t>
            </a:r>
            <a:br>
              <a:rPr lang="en-US" dirty="0">
                <a:solidFill>
                  <a:schemeClr val="bg1"/>
                </a:solidFill>
              </a:rPr>
            </a:br>
            <a:r>
              <a:rPr lang="en-US" dirty="0">
                <a:solidFill>
                  <a:schemeClr val="bg1"/>
                </a:solidFill>
              </a:rPr>
              <a:t>The economical resources depend on the business model of the partner. </a:t>
            </a:r>
          </a:p>
        </p:txBody>
      </p:sp>
      <p:sp>
        <p:nvSpPr>
          <p:cNvPr id="31" name="Text Placeholder 5">
            <a:extLst>
              <a:ext uri="{FF2B5EF4-FFF2-40B4-BE49-F238E27FC236}">
                <a16:creationId xmlns:a16="http://schemas.microsoft.com/office/drawing/2014/main" id="{0F93CBA4-DD16-1D27-C5EC-3B9A7036E330}"/>
              </a:ext>
            </a:extLst>
          </p:cNvPr>
          <p:cNvSpPr txBox="1">
            <a:spLocks/>
          </p:cNvSpPr>
          <p:nvPr/>
        </p:nvSpPr>
        <p:spPr>
          <a:xfrm>
            <a:off x="2921285" y="4263392"/>
            <a:ext cx="4466364" cy="119404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This service is delivered by an external organization contracted by UPF-BSM. The relationship is established directly between the student and the external provider, thereby ensuring full confidentiality. The school only promotes this service in the students' Welcome session and in the eCampus. </a:t>
            </a:r>
          </a:p>
        </p:txBody>
      </p:sp>
      <p:sp>
        <p:nvSpPr>
          <p:cNvPr id="33" name="Text Placeholder 5">
            <a:extLst>
              <a:ext uri="{FF2B5EF4-FFF2-40B4-BE49-F238E27FC236}">
                <a16:creationId xmlns:a16="http://schemas.microsoft.com/office/drawing/2014/main" id="{E89D8DD3-4BE1-A9DD-136E-E87D8118B473}"/>
              </a:ext>
            </a:extLst>
          </p:cNvPr>
          <p:cNvSpPr txBox="1">
            <a:spLocks/>
          </p:cNvSpPr>
          <p:nvPr/>
        </p:nvSpPr>
        <p:spPr>
          <a:xfrm>
            <a:off x="2921285" y="7434268"/>
            <a:ext cx="4421930" cy="76669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(partnership with local services ). Ten students used this service in the academic year 2024-2025. In the academic course 2025-2026, so far the service attended 10 students only in the 1st trimester. </a:t>
            </a:r>
          </a:p>
        </p:txBody>
      </p:sp>
      <p:cxnSp>
        <p:nvCxnSpPr>
          <p:cNvPr id="34" name="Straight Connector 33">
            <a:extLst>
              <a:ext uri="{FF2B5EF4-FFF2-40B4-BE49-F238E27FC236}">
                <a16:creationId xmlns:a16="http://schemas.microsoft.com/office/drawing/2014/main" id="{7B0E7999-F27C-3794-3C2B-6920008B3C10}"/>
              </a:ext>
            </a:extLst>
          </p:cNvPr>
          <p:cNvCxnSpPr>
            <a:cxnSpLocks/>
          </p:cNvCxnSpPr>
          <p:nvPr/>
        </p:nvCxnSpPr>
        <p:spPr>
          <a:xfrm>
            <a:off x="2952750" y="5339281"/>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793E979-6236-F49C-A5D0-BA1549DE9557}"/>
              </a:ext>
            </a:extLst>
          </p:cNvPr>
          <p:cNvCxnSpPr>
            <a:cxnSpLocks/>
          </p:cNvCxnSpPr>
          <p:nvPr/>
        </p:nvCxnSpPr>
        <p:spPr>
          <a:xfrm>
            <a:off x="2952750" y="691546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6875480-1BDB-1378-46F1-C598DC34AE5E}"/>
              </a:ext>
            </a:extLst>
          </p:cNvPr>
          <p:cNvCxnSpPr>
            <a:cxnSpLocks/>
          </p:cNvCxnSpPr>
          <p:nvPr/>
        </p:nvCxnSpPr>
        <p:spPr>
          <a:xfrm>
            <a:off x="2995425" y="8153723"/>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8" name="Rounded Rectangle 45">
            <a:extLst>
              <a:ext uri="{FF2B5EF4-FFF2-40B4-BE49-F238E27FC236}">
                <a16:creationId xmlns:a16="http://schemas.microsoft.com/office/drawing/2014/main" id="{CA6DC5D1-CD54-5B03-FA9C-3BEC88D688C5}"/>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CD34BFB7-B1AB-1602-BFED-D40F4FBA3D70}"/>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293996E8-B410-159A-195E-D2AA755DBD44}"/>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50" name="Rectangle 49">
            <a:extLst>
              <a:ext uri="{FF2B5EF4-FFF2-40B4-BE49-F238E27FC236}">
                <a16:creationId xmlns:a16="http://schemas.microsoft.com/office/drawing/2014/main" id="{BF95F5BA-47AF-5BDE-79C7-19643106BB75}"/>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3BF50113-32D5-EF1E-C55C-326D2F01D433}"/>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5005E48B-8BD3-0021-5744-823400BA855C}"/>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A2B3B612-034C-9BB4-1D67-5096CE31DC40}"/>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0FCB4A02-D77B-FFF8-64CF-43963F87A1B7}"/>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47482239-AE4B-CE0C-47BB-08B75554B010}"/>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290BD3DF-04E2-0965-7560-7A9514CFB36B}"/>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38D955DF-2F83-974C-C28F-C1E956CBF700}"/>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7BF9DA84-E793-6258-DEC9-3FE213AFAC45}"/>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6C8527A6-E04B-4436-E2B3-1212099837B0}"/>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4DDE6208-C47D-C170-E843-31D8095DDECC}"/>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0FAF8113-BB74-49EC-DF60-098C2429C8A9}"/>
              </a:ext>
            </a:extLst>
          </p:cNvPr>
          <p:cNvSpPr txBox="1"/>
          <p:nvPr/>
        </p:nvSpPr>
        <p:spPr>
          <a:xfrm>
            <a:off x="584025" y="7759519"/>
            <a:ext cx="1061523" cy="307777"/>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effectLst/>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Website</a:t>
            </a:r>
            <a:r>
              <a:rPr lang="en-GB" sz="1400" b="1" dirty="0">
                <a:solidFill>
                  <a:srgbClr val="002060"/>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grpSp>
        <p:nvGrpSpPr>
          <p:cNvPr id="18" name="Группа 17">
            <a:extLst>
              <a:ext uri="{FF2B5EF4-FFF2-40B4-BE49-F238E27FC236}">
                <a16:creationId xmlns:a16="http://schemas.microsoft.com/office/drawing/2014/main" id="{0B51093F-4BF6-AC99-09FB-40AB3381DD0B}"/>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767AFDE9-E7F2-3478-177B-5C4C173C784F}"/>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9458C785-EBA0-3E6A-0229-50DCA1215F7B}"/>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27" name="Arrow: Pentagon 41">
            <a:extLst>
              <a:ext uri="{FF2B5EF4-FFF2-40B4-BE49-F238E27FC236}">
                <a16:creationId xmlns:a16="http://schemas.microsoft.com/office/drawing/2014/main" id="{2E6DFA35-BF23-F561-C4F3-13E0743ED33C}"/>
              </a:ext>
            </a:extLst>
          </p:cNvPr>
          <p:cNvSpPr/>
          <p:nvPr/>
        </p:nvSpPr>
        <p:spPr>
          <a:xfrm>
            <a:off x="2552348" y="545090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6" name="TextBox 65">
            <a:extLst>
              <a:ext uri="{FF2B5EF4-FFF2-40B4-BE49-F238E27FC236}">
                <a16:creationId xmlns:a16="http://schemas.microsoft.com/office/drawing/2014/main" id="{339CC39F-A689-BDEC-81F5-ECBF28794FA5}"/>
              </a:ext>
            </a:extLst>
          </p:cNvPr>
          <p:cNvSpPr txBox="1"/>
          <p:nvPr/>
        </p:nvSpPr>
        <p:spPr>
          <a:xfrm>
            <a:off x="2552348" y="5488181"/>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36" name="Arrow: Pentagon 41">
            <a:extLst>
              <a:ext uri="{FF2B5EF4-FFF2-40B4-BE49-F238E27FC236}">
                <a16:creationId xmlns:a16="http://schemas.microsoft.com/office/drawing/2014/main" id="{6916D231-45A5-620A-80E7-E85BE03503B0}"/>
              </a:ext>
            </a:extLst>
          </p:cNvPr>
          <p:cNvSpPr/>
          <p:nvPr/>
        </p:nvSpPr>
        <p:spPr>
          <a:xfrm>
            <a:off x="2532199" y="7073168"/>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1" name="Arrow: Pentagon 41">
            <a:extLst>
              <a:ext uri="{FF2B5EF4-FFF2-40B4-BE49-F238E27FC236}">
                <a16:creationId xmlns:a16="http://schemas.microsoft.com/office/drawing/2014/main" id="{B3B7BAFB-5EA0-09F7-709E-234BFDD8AB8A}"/>
              </a:ext>
            </a:extLst>
          </p:cNvPr>
          <p:cNvSpPr/>
          <p:nvPr/>
        </p:nvSpPr>
        <p:spPr>
          <a:xfrm>
            <a:off x="2532199" y="8295084"/>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5CB1B399-B820-8F9B-D69F-C7E9F6CAF51C}"/>
              </a:ext>
            </a:extLst>
          </p:cNvPr>
          <p:cNvSpPr txBox="1"/>
          <p:nvPr/>
        </p:nvSpPr>
        <p:spPr>
          <a:xfrm>
            <a:off x="2502323" y="7109573"/>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 and impact </a:t>
            </a:r>
          </a:p>
        </p:txBody>
      </p:sp>
      <p:sp>
        <p:nvSpPr>
          <p:cNvPr id="63" name="TextBox 62">
            <a:extLst>
              <a:ext uri="{FF2B5EF4-FFF2-40B4-BE49-F238E27FC236}">
                <a16:creationId xmlns:a16="http://schemas.microsoft.com/office/drawing/2014/main" id="{8EA30A28-C18B-D13C-E1DE-863493FE7961}"/>
              </a:ext>
            </a:extLst>
          </p:cNvPr>
          <p:cNvSpPr txBox="1"/>
          <p:nvPr/>
        </p:nvSpPr>
        <p:spPr>
          <a:xfrm>
            <a:off x="2480877" y="8327964"/>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25" name="Freeform 199">
            <a:extLst>
              <a:ext uri="{FF2B5EF4-FFF2-40B4-BE49-F238E27FC236}">
                <a16:creationId xmlns:a16="http://schemas.microsoft.com/office/drawing/2014/main" id="{94BB3DFF-19CE-745A-0CEF-22105404F68F}"/>
              </a:ext>
            </a:extLst>
          </p:cNvPr>
          <p:cNvSpPr>
            <a:spLocks noEditPoints="1"/>
          </p:cNvSpPr>
          <p:nvPr/>
        </p:nvSpPr>
        <p:spPr bwMode="auto">
          <a:xfrm>
            <a:off x="641087" y="1004500"/>
            <a:ext cx="1038781" cy="897770"/>
          </a:xfrm>
          <a:custGeom>
            <a:avLst/>
            <a:gdLst>
              <a:gd name="T0" fmla="*/ 432 w 534"/>
              <a:gd name="T1" fmla="*/ 208 h 439"/>
              <a:gd name="T2" fmla="*/ 350 w 534"/>
              <a:gd name="T3" fmla="*/ 268 h 439"/>
              <a:gd name="T4" fmla="*/ 305 w 534"/>
              <a:gd name="T5" fmla="*/ 368 h 439"/>
              <a:gd name="T6" fmla="*/ 243 w 534"/>
              <a:gd name="T7" fmla="*/ 412 h 439"/>
              <a:gd name="T8" fmla="*/ 174 w 534"/>
              <a:gd name="T9" fmla="*/ 422 h 439"/>
              <a:gd name="T10" fmla="*/ 78 w 534"/>
              <a:gd name="T11" fmla="*/ 433 h 439"/>
              <a:gd name="T12" fmla="*/ 40 w 534"/>
              <a:gd name="T13" fmla="*/ 384 h 439"/>
              <a:gd name="T14" fmla="*/ 1 w 534"/>
              <a:gd name="T15" fmla="*/ 348 h 439"/>
              <a:gd name="T16" fmla="*/ 2 w 534"/>
              <a:gd name="T17" fmla="*/ 334 h 439"/>
              <a:gd name="T18" fmla="*/ 15 w 534"/>
              <a:gd name="T19" fmla="*/ 321 h 439"/>
              <a:gd name="T20" fmla="*/ 26 w 534"/>
              <a:gd name="T21" fmla="*/ 316 h 439"/>
              <a:gd name="T22" fmla="*/ 31 w 534"/>
              <a:gd name="T23" fmla="*/ 307 h 439"/>
              <a:gd name="T24" fmla="*/ 23 w 534"/>
              <a:gd name="T25" fmla="*/ 297 h 439"/>
              <a:gd name="T26" fmla="*/ 21 w 534"/>
              <a:gd name="T27" fmla="*/ 287 h 439"/>
              <a:gd name="T28" fmla="*/ 28 w 534"/>
              <a:gd name="T29" fmla="*/ 275 h 439"/>
              <a:gd name="T30" fmla="*/ 38 w 534"/>
              <a:gd name="T31" fmla="*/ 268 h 439"/>
              <a:gd name="T32" fmla="*/ 40 w 534"/>
              <a:gd name="T33" fmla="*/ 257 h 439"/>
              <a:gd name="T34" fmla="*/ 34 w 534"/>
              <a:gd name="T35" fmla="*/ 251 h 439"/>
              <a:gd name="T36" fmla="*/ 32 w 534"/>
              <a:gd name="T37" fmla="*/ 240 h 439"/>
              <a:gd name="T38" fmla="*/ 29 w 534"/>
              <a:gd name="T39" fmla="*/ 230 h 439"/>
              <a:gd name="T40" fmla="*/ 33 w 534"/>
              <a:gd name="T41" fmla="*/ 225 h 439"/>
              <a:gd name="T42" fmla="*/ 44 w 534"/>
              <a:gd name="T43" fmla="*/ 227 h 439"/>
              <a:gd name="T44" fmla="*/ 51 w 534"/>
              <a:gd name="T45" fmla="*/ 223 h 439"/>
              <a:gd name="T46" fmla="*/ 58 w 534"/>
              <a:gd name="T47" fmla="*/ 213 h 439"/>
              <a:gd name="T48" fmla="*/ 55 w 534"/>
              <a:gd name="T49" fmla="*/ 200 h 439"/>
              <a:gd name="T50" fmla="*/ 65 w 534"/>
              <a:gd name="T51" fmla="*/ 195 h 439"/>
              <a:gd name="T52" fmla="*/ 68 w 534"/>
              <a:gd name="T53" fmla="*/ 182 h 439"/>
              <a:gd name="T54" fmla="*/ 70 w 534"/>
              <a:gd name="T55" fmla="*/ 169 h 439"/>
              <a:gd name="T56" fmla="*/ 70 w 534"/>
              <a:gd name="T57" fmla="*/ 157 h 439"/>
              <a:gd name="T58" fmla="*/ 82 w 534"/>
              <a:gd name="T59" fmla="*/ 149 h 439"/>
              <a:gd name="T60" fmla="*/ 97 w 534"/>
              <a:gd name="T61" fmla="*/ 142 h 439"/>
              <a:gd name="T62" fmla="*/ 105 w 534"/>
              <a:gd name="T63" fmla="*/ 130 h 439"/>
              <a:gd name="T64" fmla="*/ 94 w 534"/>
              <a:gd name="T65" fmla="*/ 122 h 439"/>
              <a:gd name="T66" fmla="*/ 96 w 534"/>
              <a:gd name="T67" fmla="*/ 112 h 439"/>
              <a:gd name="T68" fmla="*/ 87 w 534"/>
              <a:gd name="T69" fmla="*/ 106 h 439"/>
              <a:gd name="T70" fmla="*/ 75 w 534"/>
              <a:gd name="T71" fmla="*/ 103 h 439"/>
              <a:gd name="T72" fmla="*/ 63 w 534"/>
              <a:gd name="T73" fmla="*/ 108 h 439"/>
              <a:gd name="T74" fmla="*/ 54 w 534"/>
              <a:gd name="T75" fmla="*/ 108 h 439"/>
              <a:gd name="T76" fmla="*/ 44 w 534"/>
              <a:gd name="T77" fmla="*/ 102 h 439"/>
              <a:gd name="T78" fmla="*/ 34 w 534"/>
              <a:gd name="T79" fmla="*/ 102 h 439"/>
              <a:gd name="T80" fmla="*/ 33 w 534"/>
              <a:gd name="T81" fmla="*/ 93 h 439"/>
              <a:gd name="T82" fmla="*/ 29 w 534"/>
              <a:gd name="T83" fmla="*/ 84 h 439"/>
              <a:gd name="T84" fmla="*/ 13 w 534"/>
              <a:gd name="T85" fmla="*/ 86 h 439"/>
              <a:gd name="T86" fmla="*/ 6 w 534"/>
              <a:gd name="T87" fmla="*/ 77 h 439"/>
              <a:gd name="T88" fmla="*/ 6 w 534"/>
              <a:gd name="T89" fmla="*/ 41 h 439"/>
              <a:gd name="T90" fmla="*/ 35 w 534"/>
              <a:gd name="T91" fmla="*/ 17 h 439"/>
              <a:gd name="T92" fmla="*/ 130 w 534"/>
              <a:gd name="T93" fmla="*/ 26 h 439"/>
              <a:gd name="T94" fmla="*/ 280 w 534"/>
              <a:gd name="T95" fmla="*/ 72 h 439"/>
              <a:gd name="T96" fmla="*/ 366 w 534"/>
              <a:gd name="T97" fmla="*/ 119 h 439"/>
              <a:gd name="T98" fmla="*/ 424 w 534"/>
              <a:gd name="T99" fmla="*/ 134 h 439"/>
              <a:gd name="T100" fmla="*/ 424 w 534"/>
              <a:gd name="T101" fmla="*/ 138 h 439"/>
              <a:gd name="T102" fmla="*/ 426 w 534"/>
              <a:gd name="T103" fmla="*/ 141 h 439"/>
              <a:gd name="T104" fmla="*/ 456 w 534"/>
              <a:gd name="T105" fmla="*/ 145 h 439"/>
              <a:gd name="T106" fmla="*/ 521 w 534"/>
              <a:gd name="T107" fmla="*/ 289 h 439"/>
              <a:gd name="T108" fmla="*/ 460 w 534"/>
              <a:gd name="T109" fmla="*/ 299 h 439"/>
              <a:gd name="T110" fmla="*/ 478 w 534"/>
              <a:gd name="T111" fmla="*/ 282 h 439"/>
              <a:gd name="T112" fmla="*/ 411 w 534"/>
              <a:gd name="T113" fmla="*/ 326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34" h="439">
                <a:moveTo>
                  <a:pt x="496" y="159"/>
                </a:moveTo>
                <a:cubicBezTo>
                  <a:pt x="493" y="161"/>
                  <a:pt x="492" y="156"/>
                  <a:pt x="490" y="159"/>
                </a:cubicBezTo>
                <a:cubicBezTo>
                  <a:pt x="487" y="163"/>
                  <a:pt x="495" y="172"/>
                  <a:pt x="492" y="177"/>
                </a:cubicBezTo>
                <a:cubicBezTo>
                  <a:pt x="488" y="182"/>
                  <a:pt x="480" y="189"/>
                  <a:pt x="469" y="191"/>
                </a:cubicBezTo>
                <a:cubicBezTo>
                  <a:pt x="464" y="192"/>
                  <a:pt x="460" y="197"/>
                  <a:pt x="456" y="196"/>
                </a:cubicBezTo>
                <a:cubicBezTo>
                  <a:pt x="453" y="196"/>
                  <a:pt x="446" y="203"/>
                  <a:pt x="445" y="205"/>
                </a:cubicBezTo>
                <a:cubicBezTo>
                  <a:pt x="443" y="208"/>
                  <a:pt x="437" y="205"/>
                  <a:pt x="432" y="208"/>
                </a:cubicBezTo>
                <a:cubicBezTo>
                  <a:pt x="425" y="211"/>
                  <a:pt x="429" y="207"/>
                  <a:pt x="404" y="214"/>
                </a:cubicBezTo>
                <a:cubicBezTo>
                  <a:pt x="399" y="215"/>
                  <a:pt x="395" y="217"/>
                  <a:pt x="391" y="218"/>
                </a:cubicBezTo>
                <a:cubicBezTo>
                  <a:pt x="387" y="220"/>
                  <a:pt x="383" y="219"/>
                  <a:pt x="383" y="227"/>
                </a:cubicBezTo>
                <a:cubicBezTo>
                  <a:pt x="384" y="231"/>
                  <a:pt x="389" y="228"/>
                  <a:pt x="388" y="232"/>
                </a:cubicBezTo>
                <a:cubicBezTo>
                  <a:pt x="388" y="235"/>
                  <a:pt x="381" y="234"/>
                  <a:pt x="374" y="238"/>
                </a:cubicBezTo>
                <a:cubicBezTo>
                  <a:pt x="371" y="240"/>
                  <a:pt x="369" y="247"/>
                  <a:pt x="367" y="249"/>
                </a:cubicBezTo>
                <a:cubicBezTo>
                  <a:pt x="357" y="255"/>
                  <a:pt x="350" y="268"/>
                  <a:pt x="350" y="268"/>
                </a:cubicBezTo>
                <a:cubicBezTo>
                  <a:pt x="345" y="273"/>
                  <a:pt x="339" y="277"/>
                  <a:pt x="336" y="283"/>
                </a:cubicBezTo>
                <a:cubicBezTo>
                  <a:pt x="329" y="296"/>
                  <a:pt x="327" y="289"/>
                  <a:pt x="331" y="305"/>
                </a:cubicBezTo>
                <a:cubicBezTo>
                  <a:pt x="332" y="307"/>
                  <a:pt x="332" y="314"/>
                  <a:pt x="335" y="319"/>
                </a:cubicBezTo>
                <a:cubicBezTo>
                  <a:pt x="340" y="326"/>
                  <a:pt x="351" y="333"/>
                  <a:pt x="348" y="335"/>
                </a:cubicBezTo>
                <a:cubicBezTo>
                  <a:pt x="346" y="336"/>
                  <a:pt x="334" y="344"/>
                  <a:pt x="330" y="344"/>
                </a:cubicBezTo>
                <a:cubicBezTo>
                  <a:pt x="324" y="345"/>
                  <a:pt x="321" y="349"/>
                  <a:pt x="313" y="358"/>
                </a:cubicBezTo>
                <a:cubicBezTo>
                  <a:pt x="309" y="361"/>
                  <a:pt x="308" y="364"/>
                  <a:pt x="305" y="368"/>
                </a:cubicBezTo>
                <a:cubicBezTo>
                  <a:pt x="300" y="374"/>
                  <a:pt x="302" y="373"/>
                  <a:pt x="298" y="380"/>
                </a:cubicBezTo>
                <a:cubicBezTo>
                  <a:pt x="297" y="382"/>
                  <a:pt x="298" y="389"/>
                  <a:pt x="298" y="392"/>
                </a:cubicBezTo>
                <a:cubicBezTo>
                  <a:pt x="288" y="393"/>
                  <a:pt x="288" y="393"/>
                  <a:pt x="288" y="393"/>
                </a:cubicBezTo>
                <a:cubicBezTo>
                  <a:pt x="271" y="388"/>
                  <a:pt x="271" y="388"/>
                  <a:pt x="271" y="388"/>
                </a:cubicBezTo>
                <a:cubicBezTo>
                  <a:pt x="261" y="397"/>
                  <a:pt x="261" y="397"/>
                  <a:pt x="261" y="397"/>
                </a:cubicBezTo>
                <a:cubicBezTo>
                  <a:pt x="257" y="400"/>
                  <a:pt x="251" y="398"/>
                  <a:pt x="247" y="401"/>
                </a:cubicBezTo>
                <a:cubicBezTo>
                  <a:pt x="247" y="401"/>
                  <a:pt x="244" y="410"/>
                  <a:pt x="243" y="412"/>
                </a:cubicBezTo>
                <a:cubicBezTo>
                  <a:pt x="243" y="415"/>
                  <a:pt x="236" y="423"/>
                  <a:pt x="236" y="423"/>
                </a:cubicBezTo>
                <a:cubicBezTo>
                  <a:pt x="235" y="424"/>
                  <a:pt x="230" y="429"/>
                  <a:pt x="228" y="430"/>
                </a:cubicBezTo>
                <a:cubicBezTo>
                  <a:pt x="225" y="431"/>
                  <a:pt x="223" y="423"/>
                  <a:pt x="221" y="423"/>
                </a:cubicBezTo>
                <a:cubicBezTo>
                  <a:pt x="217" y="423"/>
                  <a:pt x="217" y="422"/>
                  <a:pt x="213" y="421"/>
                </a:cubicBezTo>
                <a:cubicBezTo>
                  <a:pt x="208" y="421"/>
                  <a:pt x="207" y="428"/>
                  <a:pt x="202" y="428"/>
                </a:cubicBezTo>
                <a:cubicBezTo>
                  <a:pt x="194" y="427"/>
                  <a:pt x="180" y="419"/>
                  <a:pt x="180" y="419"/>
                </a:cubicBezTo>
                <a:cubicBezTo>
                  <a:pt x="177" y="418"/>
                  <a:pt x="177" y="422"/>
                  <a:pt x="174" y="422"/>
                </a:cubicBezTo>
                <a:cubicBezTo>
                  <a:pt x="168" y="421"/>
                  <a:pt x="160" y="417"/>
                  <a:pt x="152" y="415"/>
                </a:cubicBezTo>
                <a:cubicBezTo>
                  <a:pt x="146" y="414"/>
                  <a:pt x="134" y="412"/>
                  <a:pt x="134" y="412"/>
                </a:cubicBezTo>
                <a:cubicBezTo>
                  <a:pt x="131" y="414"/>
                  <a:pt x="128" y="414"/>
                  <a:pt x="125" y="415"/>
                </a:cubicBezTo>
                <a:cubicBezTo>
                  <a:pt x="121" y="417"/>
                  <a:pt x="117" y="420"/>
                  <a:pt x="114" y="421"/>
                </a:cubicBezTo>
                <a:cubicBezTo>
                  <a:pt x="111" y="422"/>
                  <a:pt x="105" y="417"/>
                  <a:pt x="96" y="422"/>
                </a:cubicBezTo>
                <a:cubicBezTo>
                  <a:pt x="93" y="423"/>
                  <a:pt x="89" y="422"/>
                  <a:pt x="87" y="424"/>
                </a:cubicBezTo>
                <a:cubicBezTo>
                  <a:pt x="84" y="427"/>
                  <a:pt x="83" y="431"/>
                  <a:pt x="78" y="433"/>
                </a:cubicBezTo>
                <a:cubicBezTo>
                  <a:pt x="75" y="434"/>
                  <a:pt x="71" y="438"/>
                  <a:pt x="69" y="439"/>
                </a:cubicBezTo>
                <a:cubicBezTo>
                  <a:pt x="64" y="436"/>
                  <a:pt x="57" y="436"/>
                  <a:pt x="55" y="428"/>
                </a:cubicBezTo>
                <a:cubicBezTo>
                  <a:pt x="54" y="425"/>
                  <a:pt x="51" y="428"/>
                  <a:pt x="49" y="425"/>
                </a:cubicBezTo>
                <a:cubicBezTo>
                  <a:pt x="45" y="421"/>
                  <a:pt x="42" y="412"/>
                  <a:pt x="42" y="408"/>
                </a:cubicBezTo>
                <a:cubicBezTo>
                  <a:pt x="42" y="408"/>
                  <a:pt x="45" y="404"/>
                  <a:pt x="42" y="400"/>
                </a:cubicBezTo>
                <a:cubicBezTo>
                  <a:pt x="40" y="396"/>
                  <a:pt x="37" y="395"/>
                  <a:pt x="38" y="391"/>
                </a:cubicBezTo>
                <a:cubicBezTo>
                  <a:pt x="41" y="391"/>
                  <a:pt x="40" y="384"/>
                  <a:pt x="40" y="384"/>
                </a:cubicBezTo>
                <a:cubicBezTo>
                  <a:pt x="40" y="382"/>
                  <a:pt x="33" y="370"/>
                  <a:pt x="31" y="368"/>
                </a:cubicBezTo>
                <a:cubicBezTo>
                  <a:pt x="26" y="365"/>
                  <a:pt x="20" y="361"/>
                  <a:pt x="14" y="360"/>
                </a:cubicBezTo>
                <a:cubicBezTo>
                  <a:pt x="0" y="358"/>
                  <a:pt x="0" y="358"/>
                  <a:pt x="0" y="358"/>
                </a:cubicBezTo>
                <a:cubicBezTo>
                  <a:pt x="0" y="354"/>
                  <a:pt x="0" y="354"/>
                  <a:pt x="0" y="354"/>
                </a:cubicBezTo>
                <a:cubicBezTo>
                  <a:pt x="0" y="352"/>
                  <a:pt x="0" y="352"/>
                  <a:pt x="0" y="352"/>
                </a:cubicBezTo>
                <a:cubicBezTo>
                  <a:pt x="0" y="351"/>
                  <a:pt x="0" y="351"/>
                  <a:pt x="0" y="351"/>
                </a:cubicBezTo>
                <a:cubicBezTo>
                  <a:pt x="1" y="348"/>
                  <a:pt x="1" y="348"/>
                  <a:pt x="1" y="348"/>
                </a:cubicBezTo>
                <a:cubicBezTo>
                  <a:pt x="2" y="346"/>
                  <a:pt x="2" y="346"/>
                  <a:pt x="2" y="346"/>
                </a:cubicBezTo>
                <a:cubicBezTo>
                  <a:pt x="1" y="344"/>
                  <a:pt x="1" y="344"/>
                  <a:pt x="1" y="344"/>
                </a:cubicBezTo>
                <a:cubicBezTo>
                  <a:pt x="1" y="342"/>
                  <a:pt x="1" y="342"/>
                  <a:pt x="1" y="342"/>
                </a:cubicBezTo>
                <a:cubicBezTo>
                  <a:pt x="1" y="339"/>
                  <a:pt x="1" y="339"/>
                  <a:pt x="1" y="339"/>
                </a:cubicBezTo>
                <a:cubicBezTo>
                  <a:pt x="1" y="339"/>
                  <a:pt x="0" y="337"/>
                  <a:pt x="0" y="337"/>
                </a:cubicBezTo>
                <a:cubicBezTo>
                  <a:pt x="0" y="337"/>
                  <a:pt x="0" y="335"/>
                  <a:pt x="0" y="335"/>
                </a:cubicBezTo>
                <a:cubicBezTo>
                  <a:pt x="0" y="335"/>
                  <a:pt x="2" y="334"/>
                  <a:pt x="2" y="334"/>
                </a:cubicBezTo>
                <a:cubicBezTo>
                  <a:pt x="2" y="333"/>
                  <a:pt x="4" y="332"/>
                  <a:pt x="4" y="332"/>
                </a:cubicBezTo>
                <a:cubicBezTo>
                  <a:pt x="4" y="332"/>
                  <a:pt x="5" y="329"/>
                  <a:pt x="5" y="328"/>
                </a:cubicBezTo>
                <a:cubicBezTo>
                  <a:pt x="5" y="328"/>
                  <a:pt x="6" y="327"/>
                  <a:pt x="6" y="327"/>
                </a:cubicBezTo>
                <a:cubicBezTo>
                  <a:pt x="9" y="326"/>
                  <a:pt x="9" y="326"/>
                  <a:pt x="9" y="326"/>
                </a:cubicBezTo>
                <a:cubicBezTo>
                  <a:pt x="11" y="324"/>
                  <a:pt x="11" y="324"/>
                  <a:pt x="11" y="324"/>
                </a:cubicBezTo>
                <a:cubicBezTo>
                  <a:pt x="13" y="323"/>
                  <a:pt x="13" y="323"/>
                  <a:pt x="13" y="323"/>
                </a:cubicBezTo>
                <a:cubicBezTo>
                  <a:pt x="15" y="321"/>
                  <a:pt x="15" y="321"/>
                  <a:pt x="15" y="321"/>
                </a:cubicBezTo>
                <a:cubicBezTo>
                  <a:pt x="16" y="317"/>
                  <a:pt x="16" y="317"/>
                  <a:pt x="16" y="317"/>
                </a:cubicBezTo>
                <a:cubicBezTo>
                  <a:pt x="17" y="316"/>
                  <a:pt x="17" y="316"/>
                  <a:pt x="17" y="316"/>
                </a:cubicBezTo>
                <a:cubicBezTo>
                  <a:pt x="17" y="316"/>
                  <a:pt x="20" y="316"/>
                  <a:pt x="20" y="316"/>
                </a:cubicBezTo>
                <a:cubicBezTo>
                  <a:pt x="20" y="316"/>
                  <a:pt x="22" y="316"/>
                  <a:pt x="22" y="316"/>
                </a:cubicBezTo>
                <a:cubicBezTo>
                  <a:pt x="22" y="315"/>
                  <a:pt x="22" y="315"/>
                  <a:pt x="22" y="315"/>
                </a:cubicBezTo>
                <a:cubicBezTo>
                  <a:pt x="24" y="314"/>
                  <a:pt x="24" y="314"/>
                  <a:pt x="24" y="314"/>
                </a:cubicBezTo>
                <a:cubicBezTo>
                  <a:pt x="26" y="316"/>
                  <a:pt x="26" y="316"/>
                  <a:pt x="26" y="316"/>
                </a:cubicBezTo>
                <a:cubicBezTo>
                  <a:pt x="26" y="316"/>
                  <a:pt x="27" y="316"/>
                  <a:pt x="28" y="316"/>
                </a:cubicBezTo>
                <a:cubicBezTo>
                  <a:pt x="28" y="316"/>
                  <a:pt x="29" y="316"/>
                  <a:pt x="29" y="316"/>
                </a:cubicBezTo>
                <a:cubicBezTo>
                  <a:pt x="29" y="313"/>
                  <a:pt x="29" y="313"/>
                  <a:pt x="29" y="313"/>
                </a:cubicBezTo>
                <a:cubicBezTo>
                  <a:pt x="33" y="309"/>
                  <a:pt x="33" y="309"/>
                  <a:pt x="33" y="309"/>
                </a:cubicBezTo>
                <a:cubicBezTo>
                  <a:pt x="33" y="309"/>
                  <a:pt x="33" y="308"/>
                  <a:pt x="33" y="308"/>
                </a:cubicBezTo>
                <a:cubicBezTo>
                  <a:pt x="33" y="308"/>
                  <a:pt x="33" y="307"/>
                  <a:pt x="33" y="307"/>
                </a:cubicBezTo>
                <a:cubicBezTo>
                  <a:pt x="32" y="306"/>
                  <a:pt x="31" y="307"/>
                  <a:pt x="31" y="307"/>
                </a:cubicBezTo>
                <a:cubicBezTo>
                  <a:pt x="31" y="307"/>
                  <a:pt x="29" y="307"/>
                  <a:pt x="29" y="307"/>
                </a:cubicBezTo>
                <a:cubicBezTo>
                  <a:pt x="29" y="307"/>
                  <a:pt x="27" y="307"/>
                  <a:pt x="26" y="307"/>
                </a:cubicBezTo>
                <a:cubicBezTo>
                  <a:pt x="26" y="307"/>
                  <a:pt x="26" y="306"/>
                  <a:pt x="26" y="306"/>
                </a:cubicBezTo>
                <a:cubicBezTo>
                  <a:pt x="25" y="304"/>
                  <a:pt x="25" y="304"/>
                  <a:pt x="25" y="304"/>
                </a:cubicBezTo>
                <a:cubicBezTo>
                  <a:pt x="25" y="304"/>
                  <a:pt x="24" y="302"/>
                  <a:pt x="24" y="301"/>
                </a:cubicBezTo>
                <a:cubicBezTo>
                  <a:pt x="24" y="300"/>
                  <a:pt x="24" y="299"/>
                  <a:pt x="24" y="298"/>
                </a:cubicBezTo>
                <a:cubicBezTo>
                  <a:pt x="24" y="298"/>
                  <a:pt x="23" y="297"/>
                  <a:pt x="23" y="297"/>
                </a:cubicBezTo>
                <a:cubicBezTo>
                  <a:pt x="23" y="297"/>
                  <a:pt x="22" y="296"/>
                  <a:pt x="22" y="295"/>
                </a:cubicBezTo>
                <a:cubicBezTo>
                  <a:pt x="22" y="295"/>
                  <a:pt x="21" y="292"/>
                  <a:pt x="21" y="292"/>
                </a:cubicBezTo>
                <a:cubicBezTo>
                  <a:pt x="20" y="291"/>
                  <a:pt x="20" y="291"/>
                  <a:pt x="20" y="291"/>
                </a:cubicBezTo>
                <a:cubicBezTo>
                  <a:pt x="21" y="290"/>
                  <a:pt x="21" y="290"/>
                  <a:pt x="21" y="290"/>
                </a:cubicBezTo>
                <a:cubicBezTo>
                  <a:pt x="20" y="288"/>
                  <a:pt x="20" y="288"/>
                  <a:pt x="20" y="288"/>
                </a:cubicBezTo>
                <a:cubicBezTo>
                  <a:pt x="22" y="288"/>
                  <a:pt x="22" y="288"/>
                  <a:pt x="22" y="288"/>
                </a:cubicBezTo>
                <a:cubicBezTo>
                  <a:pt x="21" y="287"/>
                  <a:pt x="21" y="287"/>
                  <a:pt x="21" y="287"/>
                </a:cubicBezTo>
                <a:cubicBezTo>
                  <a:pt x="22" y="285"/>
                  <a:pt x="22" y="285"/>
                  <a:pt x="22" y="285"/>
                </a:cubicBezTo>
                <a:cubicBezTo>
                  <a:pt x="22" y="285"/>
                  <a:pt x="24" y="284"/>
                  <a:pt x="24" y="284"/>
                </a:cubicBezTo>
                <a:cubicBezTo>
                  <a:pt x="24" y="284"/>
                  <a:pt x="26" y="282"/>
                  <a:pt x="26" y="282"/>
                </a:cubicBezTo>
                <a:cubicBezTo>
                  <a:pt x="26" y="282"/>
                  <a:pt x="25" y="281"/>
                  <a:pt x="25" y="281"/>
                </a:cubicBezTo>
                <a:cubicBezTo>
                  <a:pt x="25" y="281"/>
                  <a:pt x="25" y="279"/>
                  <a:pt x="25" y="279"/>
                </a:cubicBezTo>
                <a:cubicBezTo>
                  <a:pt x="27" y="275"/>
                  <a:pt x="27" y="275"/>
                  <a:pt x="27" y="275"/>
                </a:cubicBezTo>
                <a:cubicBezTo>
                  <a:pt x="28" y="275"/>
                  <a:pt x="28" y="275"/>
                  <a:pt x="28" y="275"/>
                </a:cubicBezTo>
                <a:cubicBezTo>
                  <a:pt x="31" y="274"/>
                  <a:pt x="31" y="274"/>
                  <a:pt x="31" y="274"/>
                </a:cubicBezTo>
                <a:cubicBezTo>
                  <a:pt x="32" y="273"/>
                  <a:pt x="32" y="273"/>
                  <a:pt x="32" y="273"/>
                </a:cubicBezTo>
                <a:cubicBezTo>
                  <a:pt x="33" y="273"/>
                  <a:pt x="33" y="273"/>
                  <a:pt x="33" y="273"/>
                </a:cubicBezTo>
                <a:cubicBezTo>
                  <a:pt x="35" y="272"/>
                  <a:pt x="35" y="272"/>
                  <a:pt x="35" y="272"/>
                </a:cubicBezTo>
                <a:cubicBezTo>
                  <a:pt x="37" y="271"/>
                  <a:pt x="37" y="271"/>
                  <a:pt x="37" y="271"/>
                </a:cubicBezTo>
                <a:cubicBezTo>
                  <a:pt x="38" y="270"/>
                  <a:pt x="38" y="270"/>
                  <a:pt x="38" y="270"/>
                </a:cubicBezTo>
                <a:cubicBezTo>
                  <a:pt x="38" y="268"/>
                  <a:pt x="38" y="268"/>
                  <a:pt x="38" y="268"/>
                </a:cubicBezTo>
                <a:cubicBezTo>
                  <a:pt x="39" y="267"/>
                  <a:pt x="39" y="267"/>
                  <a:pt x="39" y="267"/>
                </a:cubicBezTo>
                <a:cubicBezTo>
                  <a:pt x="41" y="265"/>
                  <a:pt x="41" y="265"/>
                  <a:pt x="41" y="265"/>
                </a:cubicBezTo>
                <a:cubicBezTo>
                  <a:pt x="43" y="263"/>
                  <a:pt x="43" y="263"/>
                  <a:pt x="43" y="263"/>
                </a:cubicBezTo>
                <a:cubicBezTo>
                  <a:pt x="43" y="261"/>
                  <a:pt x="43" y="261"/>
                  <a:pt x="43" y="261"/>
                </a:cubicBezTo>
                <a:cubicBezTo>
                  <a:pt x="42" y="260"/>
                  <a:pt x="42" y="260"/>
                  <a:pt x="42" y="260"/>
                </a:cubicBezTo>
                <a:cubicBezTo>
                  <a:pt x="42" y="260"/>
                  <a:pt x="41" y="258"/>
                  <a:pt x="41" y="257"/>
                </a:cubicBezTo>
                <a:cubicBezTo>
                  <a:pt x="41" y="257"/>
                  <a:pt x="40" y="257"/>
                  <a:pt x="40" y="257"/>
                </a:cubicBezTo>
                <a:cubicBezTo>
                  <a:pt x="38" y="258"/>
                  <a:pt x="38" y="258"/>
                  <a:pt x="38" y="258"/>
                </a:cubicBezTo>
                <a:cubicBezTo>
                  <a:pt x="38" y="258"/>
                  <a:pt x="37" y="257"/>
                  <a:pt x="36" y="257"/>
                </a:cubicBezTo>
                <a:cubicBezTo>
                  <a:pt x="36" y="257"/>
                  <a:pt x="36" y="256"/>
                  <a:pt x="36" y="256"/>
                </a:cubicBezTo>
                <a:cubicBezTo>
                  <a:pt x="37" y="255"/>
                  <a:pt x="37" y="255"/>
                  <a:pt x="37" y="255"/>
                </a:cubicBezTo>
                <a:cubicBezTo>
                  <a:pt x="37" y="253"/>
                  <a:pt x="37" y="253"/>
                  <a:pt x="37" y="253"/>
                </a:cubicBezTo>
                <a:cubicBezTo>
                  <a:pt x="35" y="253"/>
                  <a:pt x="35" y="253"/>
                  <a:pt x="35" y="253"/>
                </a:cubicBezTo>
                <a:cubicBezTo>
                  <a:pt x="34" y="251"/>
                  <a:pt x="34" y="251"/>
                  <a:pt x="34" y="251"/>
                </a:cubicBezTo>
                <a:cubicBezTo>
                  <a:pt x="33" y="249"/>
                  <a:pt x="33" y="249"/>
                  <a:pt x="33" y="249"/>
                </a:cubicBezTo>
                <a:cubicBezTo>
                  <a:pt x="33" y="247"/>
                  <a:pt x="33" y="247"/>
                  <a:pt x="33" y="247"/>
                </a:cubicBezTo>
                <a:cubicBezTo>
                  <a:pt x="34" y="246"/>
                  <a:pt x="34" y="246"/>
                  <a:pt x="34" y="246"/>
                </a:cubicBezTo>
                <a:cubicBezTo>
                  <a:pt x="34" y="245"/>
                  <a:pt x="34" y="245"/>
                  <a:pt x="34" y="245"/>
                </a:cubicBezTo>
                <a:cubicBezTo>
                  <a:pt x="33" y="244"/>
                  <a:pt x="33" y="244"/>
                  <a:pt x="33" y="244"/>
                </a:cubicBezTo>
                <a:cubicBezTo>
                  <a:pt x="33" y="242"/>
                  <a:pt x="33" y="242"/>
                  <a:pt x="33" y="242"/>
                </a:cubicBezTo>
                <a:cubicBezTo>
                  <a:pt x="32" y="240"/>
                  <a:pt x="32" y="240"/>
                  <a:pt x="32" y="240"/>
                </a:cubicBezTo>
                <a:cubicBezTo>
                  <a:pt x="33" y="239"/>
                  <a:pt x="33" y="239"/>
                  <a:pt x="33" y="239"/>
                </a:cubicBezTo>
                <a:cubicBezTo>
                  <a:pt x="34" y="238"/>
                  <a:pt x="34" y="238"/>
                  <a:pt x="34" y="238"/>
                </a:cubicBezTo>
                <a:cubicBezTo>
                  <a:pt x="34" y="236"/>
                  <a:pt x="34" y="236"/>
                  <a:pt x="34" y="236"/>
                </a:cubicBezTo>
                <a:cubicBezTo>
                  <a:pt x="34" y="236"/>
                  <a:pt x="32" y="235"/>
                  <a:pt x="32" y="235"/>
                </a:cubicBezTo>
                <a:cubicBezTo>
                  <a:pt x="32" y="235"/>
                  <a:pt x="31" y="233"/>
                  <a:pt x="31" y="233"/>
                </a:cubicBezTo>
                <a:cubicBezTo>
                  <a:pt x="31" y="232"/>
                  <a:pt x="31" y="232"/>
                  <a:pt x="31" y="232"/>
                </a:cubicBezTo>
                <a:cubicBezTo>
                  <a:pt x="31" y="232"/>
                  <a:pt x="29" y="230"/>
                  <a:pt x="29" y="230"/>
                </a:cubicBezTo>
                <a:cubicBezTo>
                  <a:pt x="29" y="230"/>
                  <a:pt x="29" y="228"/>
                  <a:pt x="29" y="228"/>
                </a:cubicBezTo>
                <a:cubicBezTo>
                  <a:pt x="29" y="228"/>
                  <a:pt x="28" y="226"/>
                  <a:pt x="28" y="226"/>
                </a:cubicBezTo>
                <a:cubicBezTo>
                  <a:pt x="27" y="225"/>
                  <a:pt x="27" y="224"/>
                  <a:pt x="27" y="224"/>
                </a:cubicBezTo>
                <a:cubicBezTo>
                  <a:pt x="29" y="224"/>
                  <a:pt x="29" y="224"/>
                  <a:pt x="29" y="224"/>
                </a:cubicBezTo>
                <a:cubicBezTo>
                  <a:pt x="31" y="224"/>
                  <a:pt x="31" y="224"/>
                  <a:pt x="31" y="224"/>
                </a:cubicBezTo>
                <a:cubicBezTo>
                  <a:pt x="32" y="226"/>
                  <a:pt x="32" y="226"/>
                  <a:pt x="32" y="226"/>
                </a:cubicBezTo>
                <a:cubicBezTo>
                  <a:pt x="33" y="225"/>
                  <a:pt x="33" y="225"/>
                  <a:pt x="33" y="225"/>
                </a:cubicBezTo>
                <a:cubicBezTo>
                  <a:pt x="33" y="226"/>
                  <a:pt x="33" y="226"/>
                  <a:pt x="33" y="226"/>
                </a:cubicBezTo>
                <a:cubicBezTo>
                  <a:pt x="35" y="226"/>
                  <a:pt x="35" y="226"/>
                  <a:pt x="35" y="226"/>
                </a:cubicBezTo>
                <a:cubicBezTo>
                  <a:pt x="38" y="226"/>
                  <a:pt x="38" y="226"/>
                  <a:pt x="38" y="226"/>
                </a:cubicBezTo>
                <a:cubicBezTo>
                  <a:pt x="40" y="226"/>
                  <a:pt x="40" y="226"/>
                  <a:pt x="40" y="226"/>
                </a:cubicBezTo>
                <a:cubicBezTo>
                  <a:pt x="41" y="226"/>
                  <a:pt x="41" y="226"/>
                  <a:pt x="41" y="226"/>
                </a:cubicBezTo>
                <a:cubicBezTo>
                  <a:pt x="41" y="226"/>
                  <a:pt x="42" y="227"/>
                  <a:pt x="42" y="227"/>
                </a:cubicBezTo>
                <a:cubicBezTo>
                  <a:pt x="43" y="228"/>
                  <a:pt x="44" y="227"/>
                  <a:pt x="44" y="227"/>
                </a:cubicBezTo>
                <a:cubicBezTo>
                  <a:pt x="44" y="228"/>
                  <a:pt x="46" y="228"/>
                  <a:pt x="46" y="228"/>
                </a:cubicBezTo>
                <a:cubicBezTo>
                  <a:pt x="46" y="228"/>
                  <a:pt x="47" y="227"/>
                  <a:pt x="48" y="227"/>
                </a:cubicBezTo>
                <a:cubicBezTo>
                  <a:pt x="48" y="227"/>
                  <a:pt x="49" y="227"/>
                  <a:pt x="49" y="227"/>
                </a:cubicBezTo>
                <a:cubicBezTo>
                  <a:pt x="50" y="226"/>
                  <a:pt x="50" y="226"/>
                  <a:pt x="50" y="226"/>
                </a:cubicBezTo>
                <a:cubicBezTo>
                  <a:pt x="50" y="224"/>
                  <a:pt x="50" y="224"/>
                  <a:pt x="50" y="224"/>
                </a:cubicBezTo>
                <a:cubicBezTo>
                  <a:pt x="51" y="224"/>
                  <a:pt x="51" y="224"/>
                  <a:pt x="51" y="224"/>
                </a:cubicBezTo>
                <a:cubicBezTo>
                  <a:pt x="51" y="223"/>
                  <a:pt x="51" y="223"/>
                  <a:pt x="51" y="223"/>
                </a:cubicBezTo>
                <a:cubicBezTo>
                  <a:pt x="52" y="221"/>
                  <a:pt x="52" y="221"/>
                  <a:pt x="52" y="221"/>
                </a:cubicBezTo>
                <a:cubicBezTo>
                  <a:pt x="52" y="220"/>
                  <a:pt x="52" y="220"/>
                  <a:pt x="52" y="220"/>
                </a:cubicBezTo>
                <a:cubicBezTo>
                  <a:pt x="54" y="220"/>
                  <a:pt x="54" y="220"/>
                  <a:pt x="54" y="220"/>
                </a:cubicBezTo>
                <a:cubicBezTo>
                  <a:pt x="55" y="219"/>
                  <a:pt x="55" y="219"/>
                  <a:pt x="55" y="219"/>
                </a:cubicBezTo>
                <a:cubicBezTo>
                  <a:pt x="56" y="217"/>
                  <a:pt x="56" y="217"/>
                  <a:pt x="56" y="217"/>
                </a:cubicBezTo>
                <a:cubicBezTo>
                  <a:pt x="57" y="215"/>
                  <a:pt x="57" y="215"/>
                  <a:pt x="57" y="215"/>
                </a:cubicBezTo>
                <a:cubicBezTo>
                  <a:pt x="57" y="215"/>
                  <a:pt x="58" y="213"/>
                  <a:pt x="58" y="213"/>
                </a:cubicBezTo>
                <a:cubicBezTo>
                  <a:pt x="58" y="213"/>
                  <a:pt x="59" y="211"/>
                  <a:pt x="59" y="211"/>
                </a:cubicBezTo>
                <a:cubicBezTo>
                  <a:pt x="58" y="208"/>
                  <a:pt x="58" y="208"/>
                  <a:pt x="58" y="208"/>
                </a:cubicBezTo>
                <a:cubicBezTo>
                  <a:pt x="57" y="206"/>
                  <a:pt x="57" y="206"/>
                  <a:pt x="57" y="206"/>
                </a:cubicBezTo>
                <a:cubicBezTo>
                  <a:pt x="56" y="204"/>
                  <a:pt x="56" y="204"/>
                  <a:pt x="56" y="204"/>
                </a:cubicBezTo>
                <a:cubicBezTo>
                  <a:pt x="56" y="204"/>
                  <a:pt x="56" y="203"/>
                  <a:pt x="55" y="203"/>
                </a:cubicBezTo>
                <a:cubicBezTo>
                  <a:pt x="55" y="203"/>
                  <a:pt x="55" y="202"/>
                  <a:pt x="55" y="202"/>
                </a:cubicBezTo>
                <a:cubicBezTo>
                  <a:pt x="55" y="200"/>
                  <a:pt x="55" y="200"/>
                  <a:pt x="55" y="200"/>
                </a:cubicBezTo>
                <a:cubicBezTo>
                  <a:pt x="56" y="199"/>
                  <a:pt x="56" y="199"/>
                  <a:pt x="56" y="199"/>
                </a:cubicBezTo>
                <a:cubicBezTo>
                  <a:pt x="57" y="199"/>
                  <a:pt x="57" y="199"/>
                  <a:pt x="57" y="199"/>
                </a:cubicBezTo>
                <a:cubicBezTo>
                  <a:pt x="59" y="197"/>
                  <a:pt x="59" y="197"/>
                  <a:pt x="59" y="197"/>
                </a:cubicBezTo>
                <a:cubicBezTo>
                  <a:pt x="60" y="197"/>
                  <a:pt x="60" y="197"/>
                  <a:pt x="60" y="197"/>
                </a:cubicBezTo>
                <a:cubicBezTo>
                  <a:pt x="62" y="197"/>
                  <a:pt x="62" y="197"/>
                  <a:pt x="62" y="197"/>
                </a:cubicBezTo>
                <a:cubicBezTo>
                  <a:pt x="64" y="195"/>
                  <a:pt x="64" y="195"/>
                  <a:pt x="64" y="195"/>
                </a:cubicBezTo>
                <a:cubicBezTo>
                  <a:pt x="65" y="195"/>
                  <a:pt x="65" y="195"/>
                  <a:pt x="65" y="195"/>
                </a:cubicBezTo>
                <a:cubicBezTo>
                  <a:pt x="66" y="194"/>
                  <a:pt x="66" y="194"/>
                  <a:pt x="66" y="194"/>
                </a:cubicBezTo>
                <a:cubicBezTo>
                  <a:pt x="67" y="192"/>
                  <a:pt x="67" y="192"/>
                  <a:pt x="67" y="192"/>
                </a:cubicBezTo>
                <a:cubicBezTo>
                  <a:pt x="66" y="190"/>
                  <a:pt x="66" y="190"/>
                  <a:pt x="66" y="190"/>
                </a:cubicBezTo>
                <a:cubicBezTo>
                  <a:pt x="65" y="189"/>
                  <a:pt x="65" y="189"/>
                  <a:pt x="65" y="189"/>
                </a:cubicBezTo>
                <a:cubicBezTo>
                  <a:pt x="66" y="186"/>
                  <a:pt x="66" y="186"/>
                  <a:pt x="66" y="186"/>
                </a:cubicBezTo>
                <a:cubicBezTo>
                  <a:pt x="68" y="185"/>
                  <a:pt x="68" y="185"/>
                  <a:pt x="68" y="185"/>
                </a:cubicBezTo>
                <a:cubicBezTo>
                  <a:pt x="68" y="182"/>
                  <a:pt x="68" y="182"/>
                  <a:pt x="68" y="182"/>
                </a:cubicBezTo>
                <a:cubicBezTo>
                  <a:pt x="67" y="181"/>
                  <a:pt x="67" y="181"/>
                  <a:pt x="67" y="181"/>
                </a:cubicBezTo>
                <a:cubicBezTo>
                  <a:pt x="68" y="179"/>
                  <a:pt x="68" y="179"/>
                  <a:pt x="68" y="179"/>
                </a:cubicBezTo>
                <a:cubicBezTo>
                  <a:pt x="69" y="178"/>
                  <a:pt x="69" y="178"/>
                  <a:pt x="69" y="178"/>
                </a:cubicBezTo>
                <a:cubicBezTo>
                  <a:pt x="69" y="178"/>
                  <a:pt x="70" y="176"/>
                  <a:pt x="70" y="175"/>
                </a:cubicBezTo>
                <a:cubicBezTo>
                  <a:pt x="71" y="175"/>
                  <a:pt x="71" y="172"/>
                  <a:pt x="71" y="172"/>
                </a:cubicBezTo>
                <a:cubicBezTo>
                  <a:pt x="70" y="170"/>
                  <a:pt x="70" y="170"/>
                  <a:pt x="70" y="170"/>
                </a:cubicBezTo>
                <a:cubicBezTo>
                  <a:pt x="70" y="169"/>
                  <a:pt x="70" y="169"/>
                  <a:pt x="70" y="169"/>
                </a:cubicBezTo>
                <a:cubicBezTo>
                  <a:pt x="70" y="169"/>
                  <a:pt x="72" y="168"/>
                  <a:pt x="72" y="168"/>
                </a:cubicBezTo>
                <a:cubicBezTo>
                  <a:pt x="73" y="168"/>
                  <a:pt x="73" y="165"/>
                  <a:pt x="73" y="165"/>
                </a:cubicBezTo>
                <a:cubicBezTo>
                  <a:pt x="71" y="164"/>
                  <a:pt x="71" y="164"/>
                  <a:pt x="71" y="164"/>
                </a:cubicBezTo>
                <a:cubicBezTo>
                  <a:pt x="71" y="164"/>
                  <a:pt x="71" y="162"/>
                  <a:pt x="71" y="161"/>
                </a:cubicBezTo>
                <a:cubicBezTo>
                  <a:pt x="71" y="161"/>
                  <a:pt x="71" y="159"/>
                  <a:pt x="71" y="159"/>
                </a:cubicBezTo>
                <a:cubicBezTo>
                  <a:pt x="70" y="159"/>
                  <a:pt x="70" y="159"/>
                  <a:pt x="70" y="159"/>
                </a:cubicBezTo>
                <a:cubicBezTo>
                  <a:pt x="70" y="157"/>
                  <a:pt x="70" y="157"/>
                  <a:pt x="70" y="157"/>
                </a:cubicBezTo>
                <a:cubicBezTo>
                  <a:pt x="71" y="156"/>
                  <a:pt x="71" y="156"/>
                  <a:pt x="71" y="156"/>
                </a:cubicBezTo>
                <a:cubicBezTo>
                  <a:pt x="73" y="157"/>
                  <a:pt x="73" y="157"/>
                  <a:pt x="73" y="157"/>
                </a:cubicBezTo>
                <a:cubicBezTo>
                  <a:pt x="73" y="157"/>
                  <a:pt x="74" y="156"/>
                  <a:pt x="75" y="156"/>
                </a:cubicBezTo>
                <a:cubicBezTo>
                  <a:pt x="75" y="155"/>
                  <a:pt x="77" y="155"/>
                  <a:pt x="77" y="155"/>
                </a:cubicBezTo>
                <a:cubicBezTo>
                  <a:pt x="78" y="152"/>
                  <a:pt x="78" y="152"/>
                  <a:pt x="78" y="152"/>
                </a:cubicBezTo>
                <a:cubicBezTo>
                  <a:pt x="82" y="150"/>
                  <a:pt x="82" y="150"/>
                  <a:pt x="82" y="150"/>
                </a:cubicBezTo>
                <a:cubicBezTo>
                  <a:pt x="82" y="149"/>
                  <a:pt x="82" y="149"/>
                  <a:pt x="82" y="149"/>
                </a:cubicBezTo>
                <a:cubicBezTo>
                  <a:pt x="85" y="148"/>
                  <a:pt x="85" y="148"/>
                  <a:pt x="85" y="148"/>
                </a:cubicBezTo>
                <a:cubicBezTo>
                  <a:pt x="87" y="149"/>
                  <a:pt x="87" y="149"/>
                  <a:pt x="87" y="149"/>
                </a:cubicBezTo>
                <a:cubicBezTo>
                  <a:pt x="89" y="147"/>
                  <a:pt x="89" y="147"/>
                  <a:pt x="89" y="147"/>
                </a:cubicBezTo>
                <a:cubicBezTo>
                  <a:pt x="90" y="147"/>
                  <a:pt x="90" y="147"/>
                  <a:pt x="90" y="147"/>
                </a:cubicBezTo>
                <a:cubicBezTo>
                  <a:pt x="92" y="146"/>
                  <a:pt x="92" y="146"/>
                  <a:pt x="92" y="146"/>
                </a:cubicBezTo>
                <a:cubicBezTo>
                  <a:pt x="94" y="145"/>
                  <a:pt x="94" y="145"/>
                  <a:pt x="94" y="145"/>
                </a:cubicBezTo>
                <a:cubicBezTo>
                  <a:pt x="97" y="142"/>
                  <a:pt x="97" y="142"/>
                  <a:pt x="97" y="142"/>
                </a:cubicBezTo>
                <a:cubicBezTo>
                  <a:pt x="98" y="142"/>
                  <a:pt x="98" y="142"/>
                  <a:pt x="98" y="142"/>
                </a:cubicBezTo>
                <a:cubicBezTo>
                  <a:pt x="98" y="142"/>
                  <a:pt x="100" y="141"/>
                  <a:pt x="100" y="141"/>
                </a:cubicBezTo>
                <a:cubicBezTo>
                  <a:pt x="100" y="141"/>
                  <a:pt x="101" y="139"/>
                  <a:pt x="101" y="139"/>
                </a:cubicBezTo>
                <a:cubicBezTo>
                  <a:pt x="103" y="138"/>
                  <a:pt x="103" y="138"/>
                  <a:pt x="103" y="138"/>
                </a:cubicBezTo>
                <a:cubicBezTo>
                  <a:pt x="105" y="135"/>
                  <a:pt x="105" y="135"/>
                  <a:pt x="105" y="135"/>
                </a:cubicBezTo>
                <a:cubicBezTo>
                  <a:pt x="107" y="133"/>
                  <a:pt x="107" y="133"/>
                  <a:pt x="107" y="133"/>
                </a:cubicBezTo>
                <a:cubicBezTo>
                  <a:pt x="105" y="130"/>
                  <a:pt x="105" y="130"/>
                  <a:pt x="105" y="130"/>
                </a:cubicBezTo>
                <a:cubicBezTo>
                  <a:pt x="105" y="130"/>
                  <a:pt x="103" y="128"/>
                  <a:pt x="102" y="128"/>
                </a:cubicBezTo>
                <a:cubicBezTo>
                  <a:pt x="102" y="127"/>
                  <a:pt x="100" y="126"/>
                  <a:pt x="100" y="126"/>
                </a:cubicBezTo>
                <a:cubicBezTo>
                  <a:pt x="100" y="126"/>
                  <a:pt x="97" y="125"/>
                  <a:pt x="97" y="125"/>
                </a:cubicBezTo>
                <a:cubicBezTo>
                  <a:pt x="97" y="125"/>
                  <a:pt x="95" y="126"/>
                  <a:pt x="95" y="126"/>
                </a:cubicBezTo>
                <a:cubicBezTo>
                  <a:pt x="94" y="125"/>
                  <a:pt x="94" y="125"/>
                  <a:pt x="94" y="125"/>
                </a:cubicBezTo>
                <a:cubicBezTo>
                  <a:pt x="94" y="125"/>
                  <a:pt x="93" y="123"/>
                  <a:pt x="94" y="123"/>
                </a:cubicBezTo>
                <a:cubicBezTo>
                  <a:pt x="94" y="123"/>
                  <a:pt x="94" y="122"/>
                  <a:pt x="94" y="122"/>
                </a:cubicBezTo>
                <a:cubicBezTo>
                  <a:pt x="94" y="121"/>
                  <a:pt x="94" y="121"/>
                  <a:pt x="94" y="121"/>
                </a:cubicBezTo>
                <a:cubicBezTo>
                  <a:pt x="94" y="120"/>
                  <a:pt x="94" y="120"/>
                  <a:pt x="94" y="120"/>
                </a:cubicBezTo>
                <a:cubicBezTo>
                  <a:pt x="95" y="119"/>
                  <a:pt x="95" y="119"/>
                  <a:pt x="95" y="119"/>
                </a:cubicBezTo>
                <a:cubicBezTo>
                  <a:pt x="95" y="119"/>
                  <a:pt x="96" y="118"/>
                  <a:pt x="96" y="117"/>
                </a:cubicBezTo>
                <a:cubicBezTo>
                  <a:pt x="96" y="117"/>
                  <a:pt x="97" y="115"/>
                  <a:pt x="97" y="115"/>
                </a:cubicBezTo>
                <a:cubicBezTo>
                  <a:pt x="97" y="115"/>
                  <a:pt x="96" y="114"/>
                  <a:pt x="96" y="113"/>
                </a:cubicBezTo>
                <a:cubicBezTo>
                  <a:pt x="95" y="113"/>
                  <a:pt x="95" y="113"/>
                  <a:pt x="96" y="112"/>
                </a:cubicBezTo>
                <a:cubicBezTo>
                  <a:pt x="96" y="112"/>
                  <a:pt x="96" y="111"/>
                  <a:pt x="96" y="111"/>
                </a:cubicBezTo>
                <a:cubicBezTo>
                  <a:pt x="96" y="111"/>
                  <a:pt x="96" y="109"/>
                  <a:pt x="95" y="109"/>
                </a:cubicBezTo>
                <a:cubicBezTo>
                  <a:pt x="95" y="109"/>
                  <a:pt x="93" y="110"/>
                  <a:pt x="93" y="110"/>
                </a:cubicBezTo>
                <a:cubicBezTo>
                  <a:pt x="93" y="110"/>
                  <a:pt x="90" y="109"/>
                  <a:pt x="90" y="109"/>
                </a:cubicBezTo>
                <a:cubicBezTo>
                  <a:pt x="90" y="109"/>
                  <a:pt x="89" y="108"/>
                  <a:pt x="89" y="108"/>
                </a:cubicBezTo>
                <a:cubicBezTo>
                  <a:pt x="89" y="108"/>
                  <a:pt x="89" y="106"/>
                  <a:pt x="88" y="106"/>
                </a:cubicBezTo>
                <a:cubicBezTo>
                  <a:pt x="87" y="105"/>
                  <a:pt x="87" y="106"/>
                  <a:pt x="87" y="106"/>
                </a:cubicBezTo>
                <a:cubicBezTo>
                  <a:pt x="86" y="108"/>
                  <a:pt x="86" y="108"/>
                  <a:pt x="86" y="108"/>
                </a:cubicBezTo>
                <a:cubicBezTo>
                  <a:pt x="86" y="108"/>
                  <a:pt x="84" y="108"/>
                  <a:pt x="83" y="107"/>
                </a:cubicBezTo>
                <a:cubicBezTo>
                  <a:pt x="83" y="107"/>
                  <a:pt x="82" y="107"/>
                  <a:pt x="82" y="107"/>
                </a:cubicBezTo>
                <a:cubicBezTo>
                  <a:pt x="81" y="107"/>
                  <a:pt x="81" y="106"/>
                  <a:pt x="81" y="105"/>
                </a:cubicBezTo>
                <a:cubicBezTo>
                  <a:pt x="80" y="104"/>
                  <a:pt x="80" y="105"/>
                  <a:pt x="79" y="105"/>
                </a:cubicBezTo>
                <a:cubicBezTo>
                  <a:pt x="79" y="105"/>
                  <a:pt x="77" y="105"/>
                  <a:pt x="77" y="105"/>
                </a:cubicBezTo>
                <a:cubicBezTo>
                  <a:pt x="77" y="105"/>
                  <a:pt x="75" y="103"/>
                  <a:pt x="75" y="103"/>
                </a:cubicBezTo>
                <a:cubicBezTo>
                  <a:pt x="75" y="102"/>
                  <a:pt x="74" y="102"/>
                  <a:pt x="74" y="102"/>
                </a:cubicBezTo>
                <a:cubicBezTo>
                  <a:pt x="74" y="102"/>
                  <a:pt x="72" y="103"/>
                  <a:pt x="72" y="103"/>
                </a:cubicBezTo>
                <a:cubicBezTo>
                  <a:pt x="72" y="104"/>
                  <a:pt x="72" y="104"/>
                  <a:pt x="72" y="104"/>
                </a:cubicBezTo>
                <a:cubicBezTo>
                  <a:pt x="71" y="107"/>
                  <a:pt x="71" y="107"/>
                  <a:pt x="71" y="107"/>
                </a:cubicBezTo>
                <a:cubicBezTo>
                  <a:pt x="68" y="109"/>
                  <a:pt x="68" y="109"/>
                  <a:pt x="68" y="109"/>
                </a:cubicBezTo>
                <a:cubicBezTo>
                  <a:pt x="68" y="109"/>
                  <a:pt x="65" y="109"/>
                  <a:pt x="64" y="108"/>
                </a:cubicBezTo>
                <a:cubicBezTo>
                  <a:pt x="64" y="108"/>
                  <a:pt x="64" y="108"/>
                  <a:pt x="63" y="108"/>
                </a:cubicBezTo>
                <a:cubicBezTo>
                  <a:pt x="62" y="108"/>
                  <a:pt x="62" y="108"/>
                  <a:pt x="62" y="108"/>
                </a:cubicBezTo>
                <a:cubicBezTo>
                  <a:pt x="62" y="108"/>
                  <a:pt x="60" y="109"/>
                  <a:pt x="60" y="109"/>
                </a:cubicBezTo>
                <a:cubicBezTo>
                  <a:pt x="60" y="109"/>
                  <a:pt x="59" y="107"/>
                  <a:pt x="59" y="107"/>
                </a:cubicBezTo>
                <a:cubicBezTo>
                  <a:pt x="59" y="107"/>
                  <a:pt x="57" y="106"/>
                  <a:pt x="57" y="105"/>
                </a:cubicBezTo>
                <a:cubicBezTo>
                  <a:pt x="57" y="105"/>
                  <a:pt x="57" y="106"/>
                  <a:pt x="57" y="106"/>
                </a:cubicBezTo>
                <a:cubicBezTo>
                  <a:pt x="57" y="106"/>
                  <a:pt x="56" y="107"/>
                  <a:pt x="55" y="107"/>
                </a:cubicBezTo>
                <a:cubicBezTo>
                  <a:pt x="55" y="107"/>
                  <a:pt x="54" y="108"/>
                  <a:pt x="54" y="108"/>
                </a:cubicBezTo>
                <a:cubicBezTo>
                  <a:pt x="53" y="108"/>
                  <a:pt x="54" y="106"/>
                  <a:pt x="54" y="106"/>
                </a:cubicBezTo>
                <a:cubicBezTo>
                  <a:pt x="55" y="104"/>
                  <a:pt x="55" y="104"/>
                  <a:pt x="55" y="104"/>
                </a:cubicBezTo>
                <a:cubicBezTo>
                  <a:pt x="55" y="104"/>
                  <a:pt x="52" y="103"/>
                  <a:pt x="52" y="102"/>
                </a:cubicBezTo>
                <a:cubicBezTo>
                  <a:pt x="51" y="102"/>
                  <a:pt x="50" y="101"/>
                  <a:pt x="50" y="101"/>
                </a:cubicBezTo>
                <a:cubicBezTo>
                  <a:pt x="50" y="101"/>
                  <a:pt x="48" y="101"/>
                  <a:pt x="48" y="101"/>
                </a:cubicBezTo>
                <a:cubicBezTo>
                  <a:pt x="46" y="101"/>
                  <a:pt x="46" y="101"/>
                  <a:pt x="46" y="101"/>
                </a:cubicBezTo>
                <a:cubicBezTo>
                  <a:pt x="46" y="101"/>
                  <a:pt x="45" y="101"/>
                  <a:pt x="44" y="102"/>
                </a:cubicBezTo>
                <a:cubicBezTo>
                  <a:pt x="44" y="102"/>
                  <a:pt x="43" y="103"/>
                  <a:pt x="42" y="102"/>
                </a:cubicBezTo>
                <a:cubicBezTo>
                  <a:pt x="42" y="102"/>
                  <a:pt x="43" y="100"/>
                  <a:pt x="43" y="100"/>
                </a:cubicBezTo>
                <a:cubicBezTo>
                  <a:pt x="43" y="100"/>
                  <a:pt x="43" y="98"/>
                  <a:pt x="43" y="98"/>
                </a:cubicBezTo>
                <a:cubicBezTo>
                  <a:pt x="42" y="97"/>
                  <a:pt x="42" y="99"/>
                  <a:pt x="42" y="99"/>
                </a:cubicBezTo>
                <a:cubicBezTo>
                  <a:pt x="42" y="99"/>
                  <a:pt x="40" y="100"/>
                  <a:pt x="39" y="101"/>
                </a:cubicBezTo>
                <a:cubicBezTo>
                  <a:pt x="39" y="101"/>
                  <a:pt x="38" y="101"/>
                  <a:pt x="38" y="101"/>
                </a:cubicBezTo>
                <a:cubicBezTo>
                  <a:pt x="37" y="101"/>
                  <a:pt x="36" y="102"/>
                  <a:pt x="34" y="102"/>
                </a:cubicBezTo>
                <a:cubicBezTo>
                  <a:pt x="33" y="102"/>
                  <a:pt x="32" y="103"/>
                  <a:pt x="32" y="102"/>
                </a:cubicBezTo>
                <a:cubicBezTo>
                  <a:pt x="31" y="102"/>
                  <a:pt x="31" y="101"/>
                  <a:pt x="31" y="101"/>
                </a:cubicBezTo>
                <a:cubicBezTo>
                  <a:pt x="31" y="99"/>
                  <a:pt x="31" y="99"/>
                  <a:pt x="31" y="99"/>
                </a:cubicBezTo>
                <a:cubicBezTo>
                  <a:pt x="31" y="99"/>
                  <a:pt x="30" y="98"/>
                  <a:pt x="30" y="97"/>
                </a:cubicBezTo>
                <a:cubicBezTo>
                  <a:pt x="29" y="96"/>
                  <a:pt x="30" y="96"/>
                  <a:pt x="30" y="95"/>
                </a:cubicBezTo>
                <a:cubicBezTo>
                  <a:pt x="30" y="95"/>
                  <a:pt x="32" y="94"/>
                  <a:pt x="32" y="94"/>
                </a:cubicBezTo>
                <a:cubicBezTo>
                  <a:pt x="32" y="93"/>
                  <a:pt x="33" y="93"/>
                  <a:pt x="33" y="93"/>
                </a:cubicBezTo>
                <a:cubicBezTo>
                  <a:pt x="36" y="92"/>
                  <a:pt x="36" y="92"/>
                  <a:pt x="36" y="92"/>
                </a:cubicBezTo>
                <a:cubicBezTo>
                  <a:pt x="36" y="92"/>
                  <a:pt x="36" y="89"/>
                  <a:pt x="36" y="88"/>
                </a:cubicBezTo>
                <a:cubicBezTo>
                  <a:pt x="36" y="88"/>
                  <a:pt x="36" y="88"/>
                  <a:pt x="35" y="88"/>
                </a:cubicBezTo>
                <a:cubicBezTo>
                  <a:pt x="34" y="88"/>
                  <a:pt x="34" y="87"/>
                  <a:pt x="34" y="87"/>
                </a:cubicBezTo>
                <a:cubicBezTo>
                  <a:pt x="34" y="87"/>
                  <a:pt x="34" y="85"/>
                  <a:pt x="34" y="85"/>
                </a:cubicBezTo>
                <a:cubicBezTo>
                  <a:pt x="33" y="83"/>
                  <a:pt x="33" y="83"/>
                  <a:pt x="33" y="83"/>
                </a:cubicBezTo>
                <a:cubicBezTo>
                  <a:pt x="29" y="84"/>
                  <a:pt x="29" y="84"/>
                  <a:pt x="29" y="84"/>
                </a:cubicBezTo>
                <a:cubicBezTo>
                  <a:pt x="29" y="84"/>
                  <a:pt x="27" y="85"/>
                  <a:pt x="26" y="85"/>
                </a:cubicBezTo>
                <a:cubicBezTo>
                  <a:pt x="26" y="85"/>
                  <a:pt x="24" y="85"/>
                  <a:pt x="24" y="85"/>
                </a:cubicBezTo>
                <a:cubicBezTo>
                  <a:pt x="23" y="85"/>
                  <a:pt x="22" y="84"/>
                  <a:pt x="22" y="84"/>
                </a:cubicBezTo>
                <a:cubicBezTo>
                  <a:pt x="22" y="84"/>
                  <a:pt x="18" y="85"/>
                  <a:pt x="18" y="85"/>
                </a:cubicBezTo>
                <a:cubicBezTo>
                  <a:pt x="18" y="85"/>
                  <a:pt x="17" y="85"/>
                  <a:pt x="17" y="85"/>
                </a:cubicBezTo>
                <a:cubicBezTo>
                  <a:pt x="15" y="85"/>
                  <a:pt x="15" y="85"/>
                  <a:pt x="15" y="85"/>
                </a:cubicBezTo>
                <a:cubicBezTo>
                  <a:pt x="13" y="86"/>
                  <a:pt x="13" y="86"/>
                  <a:pt x="13" y="86"/>
                </a:cubicBezTo>
                <a:cubicBezTo>
                  <a:pt x="12" y="87"/>
                  <a:pt x="12" y="87"/>
                  <a:pt x="12" y="87"/>
                </a:cubicBezTo>
                <a:cubicBezTo>
                  <a:pt x="12" y="87"/>
                  <a:pt x="11" y="88"/>
                  <a:pt x="11" y="88"/>
                </a:cubicBezTo>
                <a:cubicBezTo>
                  <a:pt x="10" y="88"/>
                  <a:pt x="9" y="88"/>
                  <a:pt x="8" y="88"/>
                </a:cubicBezTo>
                <a:cubicBezTo>
                  <a:pt x="8" y="88"/>
                  <a:pt x="7" y="89"/>
                  <a:pt x="7" y="89"/>
                </a:cubicBezTo>
                <a:cubicBezTo>
                  <a:pt x="7" y="89"/>
                  <a:pt x="5" y="90"/>
                  <a:pt x="4" y="91"/>
                </a:cubicBezTo>
                <a:cubicBezTo>
                  <a:pt x="3" y="86"/>
                  <a:pt x="3" y="86"/>
                  <a:pt x="3" y="86"/>
                </a:cubicBezTo>
                <a:cubicBezTo>
                  <a:pt x="6" y="77"/>
                  <a:pt x="6" y="77"/>
                  <a:pt x="6" y="77"/>
                </a:cubicBezTo>
                <a:cubicBezTo>
                  <a:pt x="11" y="73"/>
                  <a:pt x="11" y="73"/>
                  <a:pt x="11" y="73"/>
                </a:cubicBezTo>
                <a:cubicBezTo>
                  <a:pt x="13" y="65"/>
                  <a:pt x="13" y="65"/>
                  <a:pt x="13" y="65"/>
                </a:cubicBezTo>
                <a:cubicBezTo>
                  <a:pt x="10" y="62"/>
                  <a:pt x="10" y="62"/>
                  <a:pt x="10" y="62"/>
                </a:cubicBezTo>
                <a:cubicBezTo>
                  <a:pt x="10" y="59"/>
                  <a:pt x="19" y="53"/>
                  <a:pt x="18" y="50"/>
                </a:cubicBezTo>
                <a:cubicBezTo>
                  <a:pt x="17" y="47"/>
                  <a:pt x="6" y="56"/>
                  <a:pt x="5" y="53"/>
                </a:cubicBezTo>
                <a:cubicBezTo>
                  <a:pt x="4" y="47"/>
                  <a:pt x="7" y="48"/>
                  <a:pt x="12" y="43"/>
                </a:cubicBezTo>
                <a:cubicBezTo>
                  <a:pt x="6" y="41"/>
                  <a:pt x="6" y="41"/>
                  <a:pt x="6" y="41"/>
                </a:cubicBezTo>
                <a:cubicBezTo>
                  <a:pt x="6" y="35"/>
                  <a:pt x="6" y="35"/>
                  <a:pt x="6" y="35"/>
                </a:cubicBezTo>
                <a:cubicBezTo>
                  <a:pt x="2" y="33"/>
                  <a:pt x="2" y="33"/>
                  <a:pt x="2" y="33"/>
                </a:cubicBezTo>
                <a:cubicBezTo>
                  <a:pt x="2" y="33"/>
                  <a:pt x="3" y="30"/>
                  <a:pt x="3" y="27"/>
                </a:cubicBezTo>
                <a:cubicBezTo>
                  <a:pt x="3" y="24"/>
                  <a:pt x="6" y="23"/>
                  <a:pt x="6" y="23"/>
                </a:cubicBezTo>
                <a:cubicBezTo>
                  <a:pt x="9" y="22"/>
                  <a:pt x="11" y="20"/>
                  <a:pt x="14" y="18"/>
                </a:cubicBezTo>
                <a:cubicBezTo>
                  <a:pt x="17" y="14"/>
                  <a:pt x="20" y="16"/>
                  <a:pt x="22" y="15"/>
                </a:cubicBezTo>
                <a:cubicBezTo>
                  <a:pt x="25" y="13"/>
                  <a:pt x="25" y="15"/>
                  <a:pt x="35" y="17"/>
                </a:cubicBezTo>
                <a:cubicBezTo>
                  <a:pt x="37" y="16"/>
                  <a:pt x="41" y="16"/>
                  <a:pt x="42" y="14"/>
                </a:cubicBezTo>
                <a:cubicBezTo>
                  <a:pt x="44" y="12"/>
                  <a:pt x="47" y="13"/>
                  <a:pt x="47" y="9"/>
                </a:cubicBezTo>
                <a:cubicBezTo>
                  <a:pt x="48" y="3"/>
                  <a:pt x="59" y="7"/>
                  <a:pt x="59" y="5"/>
                </a:cubicBezTo>
                <a:cubicBezTo>
                  <a:pt x="61" y="5"/>
                  <a:pt x="63" y="0"/>
                  <a:pt x="68" y="0"/>
                </a:cubicBezTo>
                <a:cubicBezTo>
                  <a:pt x="72" y="1"/>
                  <a:pt x="73" y="2"/>
                  <a:pt x="76" y="3"/>
                </a:cubicBezTo>
                <a:cubicBezTo>
                  <a:pt x="87" y="10"/>
                  <a:pt x="82" y="14"/>
                  <a:pt x="95" y="18"/>
                </a:cubicBezTo>
                <a:cubicBezTo>
                  <a:pt x="106" y="21"/>
                  <a:pt x="119" y="24"/>
                  <a:pt x="130" y="26"/>
                </a:cubicBezTo>
                <a:cubicBezTo>
                  <a:pt x="140" y="27"/>
                  <a:pt x="150" y="31"/>
                  <a:pt x="160" y="35"/>
                </a:cubicBezTo>
                <a:cubicBezTo>
                  <a:pt x="160" y="35"/>
                  <a:pt x="197" y="52"/>
                  <a:pt x="198" y="53"/>
                </a:cubicBezTo>
                <a:cubicBezTo>
                  <a:pt x="199" y="53"/>
                  <a:pt x="220" y="49"/>
                  <a:pt x="221" y="49"/>
                </a:cubicBezTo>
                <a:cubicBezTo>
                  <a:pt x="222" y="49"/>
                  <a:pt x="229" y="50"/>
                  <a:pt x="234" y="53"/>
                </a:cubicBezTo>
                <a:cubicBezTo>
                  <a:pt x="237" y="56"/>
                  <a:pt x="247" y="63"/>
                  <a:pt x="247" y="63"/>
                </a:cubicBezTo>
                <a:cubicBezTo>
                  <a:pt x="249" y="64"/>
                  <a:pt x="261" y="62"/>
                  <a:pt x="261" y="62"/>
                </a:cubicBezTo>
                <a:cubicBezTo>
                  <a:pt x="269" y="62"/>
                  <a:pt x="276" y="71"/>
                  <a:pt x="280" y="72"/>
                </a:cubicBezTo>
                <a:cubicBezTo>
                  <a:pt x="285" y="73"/>
                  <a:pt x="297" y="67"/>
                  <a:pt x="302" y="72"/>
                </a:cubicBezTo>
                <a:cubicBezTo>
                  <a:pt x="302" y="72"/>
                  <a:pt x="312" y="73"/>
                  <a:pt x="313" y="78"/>
                </a:cubicBezTo>
                <a:cubicBezTo>
                  <a:pt x="315" y="83"/>
                  <a:pt x="319" y="91"/>
                  <a:pt x="319" y="91"/>
                </a:cubicBezTo>
                <a:cubicBezTo>
                  <a:pt x="332" y="96"/>
                  <a:pt x="332" y="96"/>
                  <a:pt x="332" y="96"/>
                </a:cubicBezTo>
                <a:cubicBezTo>
                  <a:pt x="332" y="96"/>
                  <a:pt x="339" y="102"/>
                  <a:pt x="340" y="104"/>
                </a:cubicBezTo>
                <a:cubicBezTo>
                  <a:pt x="341" y="105"/>
                  <a:pt x="356" y="110"/>
                  <a:pt x="356" y="110"/>
                </a:cubicBezTo>
                <a:cubicBezTo>
                  <a:pt x="366" y="119"/>
                  <a:pt x="366" y="119"/>
                  <a:pt x="366" y="119"/>
                </a:cubicBezTo>
                <a:cubicBezTo>
                  <a:pt x="381" y="119"/>
                  <a:pt x="381" y="119"/>
                  <a:pt x="381" y="119"/>
                </a:cubicBezTo>
                <a:cubicBezTo>
                  <a:pt x="391" y="121"/>
                  <a:pt x="391" y="121"/>
                  <a:pt x="391" y="121"/>
                </a:cubicBezTo>
                <a:cubicBezTo>
                  <a:pt x="396" y="115"/>
                  <a:pt x="396" y="115"/>
                  <a:pt x="396" y="115"/>
                </a:cubicBezTo>
                <a:cubicBezTo>
                  <a:pt x="396" y="115"/>
                  <a:pt x="421" y="127"/>
                  <a:pt x="422" y="127"/>
                </a:cubicBezTo>
                <a:cubicBezTo>
                  <a:pt x="423" y="127"/>
                  <a:pt x="423" y="130"/>
                  <a:pt x="424" y="133"/>
                </a:cubicBezTo>
                <a:cubicBezTo>
                  <a:pt x="424" y="134"/>
                  <a:pt x="424" y="134"/>
                  <a:pt x="424" y="134"/>
                </a:cubicBezTo>
                <a:cubicBezTo>
                  <a:pt x="423" y="134"/>
                  <a:pt x="424" y="134"/>
                  <a:pt x="424" y="134"/>
                </a:cubicBezTo>
                <a:cubicBezTo>
                  <a:pt x="424" y="134"/>
                  <a:pt x="424" y="134"/>
                  <a:pt x="424" y="134"/>
                </a:cubicBezTo>
                <a:cubicBezTo>
                  <a:pt x="424" y="136"/>
                  <a:pt x="424" y="136"/>
                  <a:pt x="424" y="136"/>
                </a:cubicBezTo>
                <a:cubicBezTo>
                  <a:pt x="424" y="137"/>
                  <a:pt x="424" y="137"/>
                  <a:pt x="424" y="137"/>
                </a:cubicBezTo>
                <a:cubicBezTo>
                  <a:pt x="423" y="137"/>
                  <a:pt x="423" y="137"/>
                  <a:pt x="423" y="137"/>
                </a:cubicBezTo>
                <a:cubicBezTo>
                  <a:pt x="423" y="137"/>
                  <a:pt x="423" y="137"/>
                  <a:pt x="423" y="137"/>
                </a:cubicBezTo>
                <a:cubicBezTo>
                  <a:pt x="424" y="138"/>
                  <a:pt x="424" y="138"/>
                  <a:pt x="424" y="138"/>
                </a:cubicBezTo>
                <a:cubicBezTo>
                  <a:pt x="424" y="138"/>
                  <a:pt x="424" y="138"/>
                  <a:pt x="424" y="138"/>
                </a:cubicBezTo>
                <a:cubicBezTo>
                  <a:pt x="424" y="138"/>
                  <a:pt x="424" y="138"/>
                  <a:pt x="424" y="139"/>
                </a:cubicBezTo>
                <a:cubicBezTo>
                  <a:pt x="424" y="139"/>
                  <a:pt x="424" y="139"/>
                  <a:pt x="424" y="139"/>
                </a:cubicBezTo>
                <a:cubicBezTo>
                  <a:pt x="424" y="139"/>
                  <a:pt x="424" y="139"/>
                  <a:pt x="424" y="140"/>
                </a:cubicBezTo>
                <a:cubicBezTo>
                  <a:pt x="424" y="140"/>
                  <a:pt x="424" y="140"/>
                  <a:pt x="424" y="140"/>
                </a:cubicBezTo>
                <a:cubicBezTo>
                  <a:pt x="425" y="140"/>
                  <a:pt x="425" y="140"/>
                  <a:pt x="425" y="140"/>
                </a:cubicBezTo>
                <a:cubicBezTo>
                  <a:pt x="425" y="140"/>
                  <a:pt x="425" y="140"/>
                  <a:pt x="425" y="140"/>
                </a:cubicBezTo>
                <a:cubicBezTo>
                  <a:pt x="425" y="140"/>
                  <a:pt x="426" y="141"/>
                  <a:pt x="426" y="141"/>
                </a:cubicBezTo>
                <a:cubicBezTo>
                  <a:pt x="426" y="141"/>
                  <a:pt x="426" y="141"/>
                  <a:pt x="427" y="141"/>
                </a:cubicBezTo>
                <a:cubicBezTo>
                  <a:pt x="427" y="141"/>
                  <a:pt x="427" y="141"/>
                  <a:pt x="428" y="141"/>
                </a:cubicBezTo>
                <a:cubicBezTo>
                  <a:pt x="428" y="141"/>
                  <a:pt x="428" y="141"/>
                  <a:pt x="428" y="141"/>
                </a:cubicBezTo>
                <a:cubicBezTo>
                  <a:pt x="428" y="141"/>
                  <a:pt x="429" y="141"/>
                  <a:pt x="429" y="140"/>
                </a:cubicBezTo>
                <a:cubicBezTo>
                  <a:pt x="442" y="143"/>
                  <a:pt x="442" y="143"/>
                  <a:pt x="442" y="143"/>
                </a:cubicBezTo>
                <a:cubicBezTo>
                  <a:pt x="445" y="144"/>
                  <a:pt x="445" y="146"/>
                  <a:pt x="448" y="148"/>
                </a:cubicBezTo>
                <a:cubicBezTo>
                  <a:pt x="456" y="145"/>
                  <a:pt x="456" y="145"/>
                  <a:pt x="456" y="145"/>
                </a:cubicBezTo>
                <a:cubicBezTo>
                  <a:pt x="466" y="152"/>
                  <a:pt x="466" y="152"/>
                  <a:pt x="466" y="152"/>
                </a:cubicBezTo>
                <a:cubicBezTo>
                  <a:pt x="475" y="149"/>
                  <a:pt x="475" y="149"/>
                  <a:pt x="475" y="149"/>
                </a:cubicBezTo>
                <a:cubicBezTo>
                  <a:pt x="484" y="149"/>
                  <a:pt x="484" y="149"/>
                  <a:pt x="484" y="149"/>
                </a:cubicBezTo>
                <a:cubicBezTo>
                  <a:pt x="484" y="147"/>
                  <a:pt x="505" y="149"/>
                  <a:pt x="496" y="159"/>
                </a:cubicBezTo>
                <a:close/>
                <a:moveTo>
                  <a:pt x="506" y="281"/>
                </a:moveTo>
                <a:cubicBezTo>
                  <a:pt x="506" y="281"/>
                  <a:pt x="506" y="281"/>
                  <a:pt x="506" y="281"/>
                </a:cubicBezTo>
                <a:cubicBezTo>
                  <a:pt x="506" y="287"/>
                  <a:pt x="516" y="285"/>
                  <a:pt x="521" y="289"/>
                </a:cubicBezTo>
                <a:cubicBezTo>
                  <a:pt x="523" y="291"/>
                  <a:pt x="521" y="296"/>
                  <a:pt x="524" y="297"/>
                </a:cubicBezTo>
                <a:cubicBezTo>
                  <a:pt x="531" y="303"/>
                  <a:pt x="534" y="292"/>
                  <a:pt x="528" y="281"/>
                </a:cubicBezTo>
                <a:cubicBezTo>
                  <a:pt x="526" y="279"/>
                  <a:pt x="523" y="279"/>
                  <a:pt x="520" y="279"/>
                </a:cubicBezTo>
                <a:cubicBezTo>
                  <a:pt x="515" y="279"/>
                  <a:pt x="505" y="276"/>
                  <a:pt x="506" y="281"/>
                </a:cubicBezTo>
                <a:close/>
                <a:moveTo>
                  <a:pt x="448" y="300"/>
                </a:moveTo>
                <a:cubicBezTo>
                  <a:pt x="448" y="300"/>
                  <a:pt x="448" y="300"/>
                  <a:pt x="448" y="300"/>
                </a:cubicBezTo>
                <a:cubicBezTo>
                  <a:pt x="452" y="301"/>
                  <a:pt x="456" y="297"/>
                  <a:pt x="460" y="299"/>
                </a:cubicBezTo>
                <a:cubicBezTo>
                  <a:pt x="462" y="301"/>
                  <a:pt x="461" y="305"/>
                  <a:pt x="462" y="308"/>
                </a:cubicBezTo>
                <a:cubicBezTo>
                  <a:pt x="456" y="314"/>
                  <a:pt x="472" y="313"/>
                  <a:pt x="473" y="313"/>
                </a:cubicBezTo>
                <a:cubicBezTo>
                  <a:pt x="473" y="315"/>
                  <a:pt x="475" y="320"/>
                  <a:pt x="478" y="318"/>
                </a:cubicBezTo>
                <a:cubicBezTo>
                  <a:pt x="494" y="299"/>
                  <a:pt x="494" y="299"/>
                  <a:pt x="494" y="299"/>
                </a:cubicBezTo>
                <a:cubicBezTo>
                  <a:pt x="494" y="297"/>
                  <a:pt x="493" y="295"/>
                  <a:pt x="491" y="295"/>
                </a:cubicBezTo>
                <a:cubicBezTo>
                  <a:pt x="487" y="293"/>
                  <a:pt x="482" y="297"/>
                  <a:pt x="479" y="295"/>
                </a:cubicBezTo>
                <a:cubicBezTo>
                  <a:pt x="476" y="293"/>
                  <a:pt x="482" y="285"/>
                  <a:pt x="478" y="282"/>
                </a:cubicBezTo>
                <a:cubicBezTo>
                  <a:pt x="470" y="276"/>
                  <a:pt x="467" y="283"/>
                  <a:pt x="461" y="288"/>
                </a:cubicBezTo>
                <a:cubicBezTo>
                  <a:pt x="457" y="291"/>
                  <a:pt x="451" y="292"/>
                  <a:pt x="447" y="296"/>
                </a:cubicBezTo>
                <a:cubicBezTo>
                  <a:pt x="446" y="297"/>
                  <a:pt x="447" y="300"/>
                  <a:pt x="448" y="300"/>
                </a:cubicBezTo>
                <a:close/>
                <a:moveTo>
                  <a:pt x="391" y="329"/>
                </a:moveTo>
                <a:cubicBezTo>
                  <a:pt x="391" y="329"/>
                  <a:pt x="391" y="329"/>
                  <a:pt x="391" y="329"/>
                </a:cubicBezTo>
                <a:cubicBezTo>
                  <a:pt x="387" y="332"/>
                  <a:pt x="395" y="337"/>
                  <a:pt x="397" y="337"/>
                </a:cubicBezTo>
                <a:cubicBezTo>
                  <a:pt x="399" y="337"/>
                  <a:pt x="411" y="329"/>
                  <a:pt x="411" y="326"/>
                </a:cubicBezTo>
                <a:cubicBezTo>
                  <a:pt x="410" y="322"/>
                  <a:pt x="405" y="321"/>
                  <a:pt x="402" y="321"/>
                </a:cubicBezTo>
                <a:cubicBezTo>
                  <a:pt x="398" y="322"/>
                  <a:pt x="394" y="326"/>
                  <a:pt x="391" y="329"/>
                </a:cubicBez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pic>
        <p:nvPicPr>
          <p:cNvPr id="5" name="Рисунок 4">
            <a:extLst>
              <a:ext uri="{FF2B5EF4-FFF2-40B4-BE49-F238E27FC236}">
                <a16:creationId xmlns:a16="http://schemas.microsoft.com/office/drawing/2014/main" id="{15951DAB-7F21-0AFC-8706-476C20461182}"/>
              </a:ext>
            </a:extLst>
          </p:cNvPr>
          <p:cNvPicPr>
            <a:picLocks noChangeAspect="1"/>
          </p:cNvPicPr>
          <p:nvPr/>
        </p:nvPicPr>
        <p:blipFill>
          <a:blip r:embed="rId7"/>
          <a:stretch>
            <a:fillRect/>
          </a:stretch>
        </p:blipFill>
        <p:spPr>
          <a:xfrm>
            <a:off x="614227" y="9093522"/>
            <a:ext cx="1618875" cy="437097"/>
          </a:xfrm>
          <a:prstGeom prst="rect">
            <a:avLst/>
          </a:prstGeom>
        </p:spPr>
      </p:pic>
    </p:spTree>
    <p:extLst>
      <p:ext uri="{BB962C8B-B14F-4D97-AF65-F5344CB8AC3E}">
        <p14:creationId xmlns:p14="http://schemas.microsoft.com/office/powerpoint/2010/main" val="13322003"/>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254</Words>
  <Application>Microsoft Office PowerPoint</Application>
  <PresentationFormat>Произвольный</PresentationFormat>
  <Paragraphs>21</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2026-05-19T07:56:27Z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