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2"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0.png"/><Relationship Id="rId7" Type="http://schemas.openxmlformats.org/officeDocument/2006/relationships/hyperlink" Target="https://www.maynoothuniversity.ie/student-services/healthy-campus" TargetMode="External"/><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www.maynoothuniversity.ie/" TargetMode="External"/><Relationship Id="rId4" Type="http://schemas.openxmlformats.org/officeDocument/2006/relationships/image" Target="../media/image11.sv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1DF20-049C-9241-D8A1-09A405333D25}"/>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6FCDE766-A6B4-AC87-1E41-E0E33531B633}"/>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FE3480A-1429-4886-56B0-22D70D4613BF}"/>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D1FE43C1-CCA0-FB5E-1716-D62AEEA34A3F}"/>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B5724B35-DE34-5347-C0BA-EDCC9AEC63D2}"/>
              </a:ext>
            </a:extLst>
          </p:cNvPr>
          <p:cNvSpPr>
            <a:spLocks noGrp="1"/>
          </p:cNvSpPr>
          <p:nvPr>
            <p:ph type="body" sz="quarter" idx="42"/>
          </p:nvPr>
        </p:nvSpPr>
        <p:spPr>
          <a:xfrm>
            <a:off x="577182" y="4128458"/>
            <a:ext cx="1876409" cy="2524881"/>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3531686F-DF97-C490-32D8-8664EFF5F9D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3" name="Rectangle 2">
            <a:extLst>
              <a:ext uri="{FF2B5EF4-FFF2-40B4-BE49-F238E27FC236}">
                <a16:creationId xmlns:a16="http://schemas.microsoft.com/office/drawing/2014/main" id="{08EBD05C-8691-FFC5-24C6-B560F81E48C4}"/>
              </a:ext>
            </a:extLst>
          </p:cNvPr>
          <p:cNvSpPr/>
          <p:nvPr/>
        </p:nvSpPr>
        <p:spPr>
          <a:xfrm>
            <a:off x="2618452" y="3824912"/>
            <a:ext cx="4966271" cy="6641859"/>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5">
            <a:extLst>
              <a:ext uri="{FF2B5EF4-FFF2-40B4-BE49-F238E27FC236}">
                <a16:creationId xmlns:a16="http://schemas.microsoft.com/office/drawing/2014/main" id="{0456D9E2-C2E8-B848-69D5-0A58BEA086FA}"/>
              </a:ext>
            </a:extLst>
          </p:cNvPr>
          <p:cNvSpPr txBox="1">
            <a:spLocks/>
          </p:cNvSpPr>
          <p:nvPr/>
        </p:nvSpPr>
        <p:spPr>
          <a:xfrm>
            <a:off x="2877498" y="7156235"/>
            <a:ext cx="4318083" cy="88023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aims transform the entire university ecosystem to be more healthy and friendly. This systemic approach reduces the stigma of seeking help through peer-to-peer support and directly boosts academic success: healthy, connected students show higher concentration, better retention rates, and lower burnout.</a:t>
            </a:r>
          </a:p>
        </p:txBody>
      </p:sp>
      <p:sp>
        <p:nvSpPr>
          <p:cNvPr id="7" name="Rectangle 6">
            <a:extLst>
              <a:ext uri="{FF2B5EF4-FFF2-40B4-BE49-F238E27FC236}">
                <a16:creationId xmlns:a16="http://schemas.microsoft.com/office/drawing/2014/main" id="{518EFB66-3FA2-42F4-7E48-1201BB43C812}"/>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Прямоугольник 66">
            <a:extLst>
              <a:ext uri="{FF2B5EF4-FFF2-40B4-BE49-F238E27FC236}">
                <a16:creationId xmlns:a16="http://schemas.microsoft.com/office/drawing/2014/main" id="{E0221DF3-B8FA-F4E1-D330-61CF8FF69C0E}"/>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F9C5F45A-F34F-CEA5-1B00-49515766D80A}"/>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0EC879DE-02DF-216C-FAE1-C06074FB1B52}"/>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197F7C77-7268-E667-078E-15E8D21043F9}"/>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C093EC4D-AC73-DE4A-7377-E8EE5F2E1FFD}"/>
              </a:ext>
            </a:extLst>
          </p:cNvPr>
          <p:cNvSpPr txBox="1"/>
          <p:nvPr/>
        </p:nvSpPr>
        <p:spPr>
          <a:xfrm>
            <a:off x="504915" y="3821919"/>
            <a:ext cx="2109493" cy="277794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A Healthy Campus is a holistic, «whole-university» approach that integrates physical, mental, and social wellbeing into every aspect of campus life. It creates an environment that actively promotes health through supportive policies, staff training, peer-to-peer programs, and stress-reducing spaces, ensuring that student wellness and academic success go hand in hand.</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DD59A551-D836-6B1B-0B85-A47810CF87FC}"/>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D5D4D77-9D6F-1ED7-7049-2BE17A80593C}"/>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A323C063-9829-97E2-0516-586D0E9D9CE2}"/>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CBC43F1A-6A06-E5D1-5F66-313813E9D3CC}"/>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7E27C64F-5232-2EF2-0781-66E5436A7D47}"/>
              </a:ext>
            </a:extLst>
          </p:cNvPr>
          <p:cNvSpPr>
            <a:spLocks noGrp="1"/>
          </p:cNvSpPr>
          <p:nvPr>
            <p:ph type="body" sz="quarter" idx="30"/>
          </p:nvPr>
        </p:nvSpPr>
        <p:spPr>
          <a:xfrm>
            <a:off x="641087" y="2095965"/>
            <a:ext cx="2772180" cy="1141913"/>
          </a:xfrm>
        </p:spPr>
        <p:txBody>
          <a:bodyPr>
            <a:normAutofit lnSpcReduction="10000"/>
          </a:bodyPr>
          <a:lstStyle/>
          <a:p>
            <a:pPr>
              <a:spcBef>
                <a:spcPts val="1200"/>
              </a:spcBef>
            </a:pPr>
            <a:r>
              <a:rPr lang="en-US" dirty="0"/>
              <a:t>Maynooth University </a:t>
            </a:r>
            <a:br>
              <a:rPr lang="en-US" dirty="0"/>
            </a:br>
            <a:r>
              <a:rPr lang="en-US" dirty="0"/>
              <a:t>x Le LABA</a:t>
            </a:r>
          </a:p>
          <a:p>
            <a:pPr>
              <a:spcBef>
                <a:spcPts val="1200"/>
              </a:spcBef>
            </a:pPr>
            <a:r>
              <a:rPr lang="en-US" sz="1600" dirty="0"/>
              <a:t>Healthy Campus </a:t>
            </a:r>
            <a:endParaRPr lang="en-US" dirty="0"/>
          </a:p>
        </p:txBody>
      </p:sp>
      <p:sp>
        <p:nvSpPr>
          <p:cNvPr id="21" name="TextBox 20">
            <a:extLst>
              <a:ext uri="{FF2B5EF4-FFF2-40B4-BE49-F238E27FC236}">
                <a16:creationId xmlns:a16="http://schemas.microsoft.com/office/drawing/2014/main" id="{A9D49647-6324-F704-D037-2A27032BD0FF}"/>
              </a:ext>
            </a:extLst>
          </p:cNvPr>
          <p:cNvSpPr txBox="1"/>
          <p:nvPr/>
        </p:nvSpPr>
        <p:spPr>
          <a:xfrm>
            <a:off x="1460500" y="1411349"/>
            <a:ext cx="19563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IRELAND</a:t>
            </a:r>
          </a:p>
        </p:txBody>
      </p:sp>
      <p:sp>
        <p:nvSpPr>
          <p:cNvPr id="22" name="Text Placeholder 19">
            <a:extLst>
              <a:ext uri="{FF2B5EF4-FFF2-40B4-BE49-F238E27FC236}">
                <a16:creationId xmlns:a16="http://schemas.microsoft.com/office/drawing/2014/main" id="{4A133F7B-419C-5EBE-45C9-05D076DEEE5D}"/>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726A68BC-9926-20D5-E427-97F04F489053}"/>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Programme</a:t>
            </a:r>
          </a:p>
        </p:txBody>
      </p:sp>
      <p:sp>
        <p:nvSpPr>
          <p:cNvPr id="29" name="TextBox 28">
            <a:extLst>
              <a:ext uri="{FF2B5EF4-FFF2-40B4-BE49-F238E27FC236}">
                <a16:creationId xmlns:a16="http://schemas.microsoft.com/office/drawing/2014/main" id="{6F14F74C-6C87-33A7-B3BD-6D19674CB53F}"/>
              </a:ext>
            </a:extLst>
          </p:cNvPr>
          <p:cNvSpPr txBox="1"/>
          <p:nvPr/>
        </p:nvSpPr>
        <p:spPr>
          <a:xfrm>
            <a:off x="5587629" y="26330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 and Staff</a:t>
            </a:r>
          </a:p>
        </p:txBody>
      </p:sp>
      <p:sp>
        <p:nvSpPr>
          <p:cNvPr id="30" name="Text Placeholder 5">
            <a:extLst>
              <a:ext uri="{FF2B5EF4-FFF2-40B4-BE49-F238E27FC236}">
                <a16:creationId xmlns:a16="http://schemas.microsoft.com/office/drawing/2014/main" id="{0B776225-75E0-9B0A-4E7C-C7ECCCEC4873}"/>
              </a:ext>
            </a:extLst>
          </p:cNvPr>
          <p:cNvSpPr txBox="1">
            <a:spLocks/>
          </p:cNvSpPr>
          <p:nvPr/>
        </p:nvSpPr>
        <p:spPr>
          <a:xfrm>
            <a:off x="2952750" y="9413552"/>
            <a:ext cx="4242831" cy="979802"/>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Adopt a health charter (like the Okanagan Charter) to secure long-term funding and political support; the university must create a steering committee that unites health services, academic staff, and student unions; the model shouldn't be a «copy-paste», It requires a local audit to adapt health interventions to the specific cultural and social context.</a:t>
            </a:r>
          </a:p>
        </p:txBody>
      </p:sp>
      <p:sp>
        <p:nvSpPr>
          <p:cNvPr id="31" name="Text Placeholder 5">
            <a:extLst>
              <a:ext uri="{FF2B5EF4-FFF2-40B4-BE49-F238E27FC236}">
                <a16:creationId xmlns:a16="http://schemas.microsoft.com/office/drawing/2014/main" id="{CF949561-DD2D-EA8A-018B-7BB4C292C78C}"/>
              </a:ext>
            </a:extLst>
          </p:cNvPr>
          <p:cNvSpPr txBox="1">
            <a:spLocks/>
          </p:cNvSpPr>
          <p:nvPr/>
        </p:nvSpPr>
        <p:spPr>
          <a:xfrm>
            <a:off x="2921285" y="4290688"/>
            <a:ext cx="4349548" cy="119404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Their role is to integrate wellbeing into every layer of university life. By securing sustainable funding and using data-driven insights to tailor health interventions, the staff ensures that wellbeing is not just an occasional event, but a fundamental institutional priority that supports both student success and staff fulfillment.</a:t>
            </a:r>
          </a:p>
        </p:txBody>
      </p:sp>
      <p:sp>
        <p:nvSpPr>
          <p:cNvPr id="32" name="Text Placeholder 5">
            <a:extLst>
              <a:ext uri="{FF2B5EF4-FFF2-40B4-BE49-F238E27FC236}">
                <a16:creationId xmlns:a16="http://schemas.microsoft.com/office/drawing/2014/main" id="{DE4884E8-77D3-EF4A-4946-BDD8328157DF}"/>
              </a:ext>
            </a:extLst>
          </p:cNvPr>
          <p:cNvSpPr txBox="1">
            <a:spLocks/>
          </p:cNvSpPr>
          <p:nvPr/>
        </p:nvSpPr>
        <p:spPr>
          <a:xfrm>
            <a:off x="2877498" y="5799441"/>
            <a:ext cx="4393335" cy="77681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A Healthy Campus acts as a preventive shield for student mental health. By fostering social connection, it directly combats isolation. It shifts the focus from «crisis management» to proactive resilience and encourages students to seek help early, before burnout occurs.</a:t>
            </a:r>
          </a:p>
        </p:txBody>
      </p:sp>
      <p:sp>
        <p:nvSpPr>
          <p:cNvPr id="33" name="Text Placeholder 5">
            <a:extLst>
              <a:ext uri="{FF2B5EF4-FFF2-40B4-BE49-F238E27FC236}">
                <a16:creationId xmlns:a16="http://schemas.microsoft.com/office/drawing/2014/main" id="{31535086-1E81-49AC-1E1C-D5EB77A0DA60}"/>
              </a:ext>
            </a:extLst>
          </p:cNvPr>
          <p:cNvSpPr txBox="1">
            <a:spLocks/>
          </p:cNvSpPr>
          <p:nvPr/>
        </p:nvSpPr>
        <p:spPr>
          <a:xfrm>
            <a:off x="2921285" y="8666493"/>
            <a:ext cx="4421930" cy="47106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Medium transferability.</a:t>
            </a:r>
          </a:p>
        </p:txBody>
      </p:sp>
      <p:cxnSp>
        <p:nvCxnSpPr>
          <p:cNvPr id="34" name="Straight Connector 33">
            <a:extLst>
              <a:ext uri="{FF2B5EF4-FFF2-40B4-BE49-F238E27FC236}">
                <a16:creationId xmlns:a16="http://schemas.microsoft.com/office/drawing/2014/main" id="{11D6C1EC-CC33-7F20-75A4-536BCDFD06BB}"/>
              </a:ext>
            </a:extLst>
          </p:cNvPr>
          <p:cNvCxnSpPr>
            <a:cxnSpLocks/>
          </p:cNvCxnSpPr>
          <p:nvPr/>
        </p:nvCxnSpPr>
        <p:spPr>
          <a:xfrm>
            <a:off x="2952750" y="5326256"/>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983F41F-7D7A-B021-591B-BC41F41CE130}"/>
              </a:ext>
            </a:extLst>
          </p:cNvPr>
          <p:cNvCxnSpPr>
            <a:cxnSpLocks/>
          </p:cNvCxnSpPr>
          <p:nvPr/>
        </p:nvCxnSpPr>
        <p:spPr>
          <a:xfrm>
            <a:off x="2952750" y="666397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651AFC6-C1E0-70EB-9235-CA959821EB2C}"/>
              </a:ext>
            </a:extLst>
          </p:cNvPr>
          <p:cNvCxnSpPr>
            <a:cxnSpLocks/>
          </p:cNvCxnSpPr>
          <p:nvPr/>
        </p:nvCxnSpPr>
        <p:spPr>
          <a:xfrm>
            <a:off x="2952750" y="819623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9E065E4-F7A5-DD88-058D-620A2A289B89}"/>
              </a:ext>
            </a:extLst>
          </p:cNvPr>
          <p:cNvCxnSpPr>
            <a:cxnSpLocks/>
          </p:cNvCxnSpPr>
          <p:nvPr/>
        </p:nvCxnSpPr>
        <p:spPr>
          <a:xfrm>
            <a:off x="2995425" y="8979547"/>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8" name="Rounded Rectangle 45">
            <a:extLst>
              <a:ext uri="{FF2B5EF4-FFF2-40B4-BE49-F238E27FC236}">
                <a16:creationId xmlns:a16="http://schemas.microsoft.com/office/drawing/2014/main" id="{9ED98B58-144E-1A68-E576-B7955FAC3C1D}"/>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794F7A6D-33F0-9C81-CD40-35071A6A07C2}"/>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119051BF-8E28-F9DF-2158-F0039A666553}"/>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9626C169-10D9-D72F-906E-91C9DF687C8E}"/>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EF707A5D-A044-A668-5D76-205F0A3EA384}"/>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16B30957-2951-D35A-AE59-953DEFC4F2CE}"/>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A7B413AE-2031-E8D0-5B5F-9BE8623D7E63}"/>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D1D77454-3BBB-EEF3-A68C-25E1083C52EB}"/>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784C1299-896A-DAD6-D290-0C4C54623035}"/>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F45540D5-8C8F-22F2-B852-15F0205D2E2A}"/>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31FE361C-F2A5-AEEA-F649-F9225EC5C429}"/>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C3FE6A7A-6229-01D1-4C64-26EF4D6C99C3}"/>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B8E1353D-AA9B-E36D-1EEF-261F6CCD284D}"/>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E5EEC37A-7AFC-1E8F-83BE-CD937AF1D8DB}"/>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68397CCF-87EC-9505-EE45-A1562643E7D6}"/>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grpSp>
        <p:nvGrpSpPr>
          <p:cNvPr id="18" name="Группа 17">
            <a:extLst>
              <a:ext uri="{FF2B5EF4-FFF2-40B4-BE49-F238E27FC236}">
                <a16:creationId xmlns:a16="http://schemas.microsoft.com/office/drawing/2014/main" id="{470A6956-862C-EB78-E119-3106A7BFC92A}"/>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94E2742F-C058-08FD-F418-94B1168B8C82}"/>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F8A5BFB0-0ACC-8DB0-1778-2951011E743D}"/>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24" name="Arrow: Pentagon 41">
            <a:extLst>
              <a:ext uri="{FF2B5EF4-FFF2-40B4-BE49-F238E27FC236}">
                <a16:creationId xmlns:a16="http://schemas.microsoft.com/office/drawing/2014/main" id="{2D181617-7FE7-CAD0-67F4-20E312DCA448}"/>
              </a:ext>
            </a:extLst>
          </p:cNvPr>
          <p:cNvSpPr/>
          <p:nvPr/>
        </p:nvSpPr>
        <p:spPr>
          <a:xfrm>
            <a:off x="2552347" y="5439606"/>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0" name="TextBox 39">
            <a:extLst>
              <a:ext uri="{FF2B5EF4-FFF2-40B4-BE49-F238E27FC236}">
                <a16:creationId xmlns:a16="http://schemas.microsoft.com/office/drawing/2014/main" id="{120516D9-F825-1DCD-C6F1-2F2656FDAD6C}"/>
              </a:ext>
            </a:extLst>
          </p:cNvPr>
          <p:cNvSpPr txBox="1"/>
          <p:nvPr/>
        </p:nvSpPr>
        <p:spPr>
          <a:xfrm>
            <a:off x="2534179" y="5477138"/>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27" name="Arrow: Pentagon 41">
            <a:extLst>
              <a:ext uri="{FF2B5EF4-FFF2-40B4-BE49-F238E27FC236}">
                <a16:creationId xmlns:a16="http://schemas.microsoft.com/office/drawing/2014/main" id="{DBF73FFE-1116-160A-894C-302ADCD51F3E}"/>
              </a:ext>
            </a:extLst>
          </p:cNvPr>
          <p:cNvSpPr/>
          <p:nvPr/>
        </p:nvSpPr>
        <p:spPr>
          <a:xfrm>
            <a:off x="2552348" y="678440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6" name="TextBox 65">
            <a:extLst>
              <a:ext uri="{FF2B5EF4-FFF2-40B4-BE49-F238E27FC236}">
                <a16:creationId xmlns:a16="http://schemas.microsoft.com/office/drawing/2014/main" id="{1185DB2B-AE56-C561-10F0-4281A6208A8C}"/>
              </a:ext>
            </a:extLst>
          </p:cNvPr>
          <p:cNvSpPr txBox="1"/>
          <p:nvPr/>
        </p:nvSpPr>
        <p:spPr>
          <a:xfrm>
            <a:off x="2552348" y="6821681"/>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36" name="Arrow: Pentagon 41">
            <a:extLst>
              <a:ext uri="{FF2B5EF4-FFF2-40B4-BE49-F238E27FC236}">
                <a16:creationId xmlns:a16="http://schemas.microsoft.com/office/drawing/2014/main" id="{6EB385CE-B956-41DB-6B6B-95069FABFBFF}"/>
              </a:ext>
            </a:extLst>
          </p:cNvPr>
          <p:cNvSpPr/>
          <p:nvPr/>
        </p:nvSpPr>
        <p:spPr>
          <a:xfrm>
            <a:off x="2532199" y="8309689"/>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1" name="Arrow: Pentagon 41">
            <a:extLst>
              <a:ext uri="{FF2B5EF4-FFF2-40B4-BE49-F238E27FC236}">
                <a16:creationId xmlns:a16="http://schemas.microsoft.com/office/drawing/2014/main" id="{8F52BA50-50E7-7B3F-2001-E610ED585F38}"/>
              </a:ext>
            </a:extLst>
          </p:cNvPr>
          <p:cNvSpPr/>
          <p:nvPr/>
        </p:nvSpPr>
        <p:spPr>
          <a:xfrm>
            <a:off x="2532199" y="9095875"/>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2A085CAD-6587-4CB2-4B0E-AE4377C55D3C}"/>
              </a:ext>
            </a:extLst>
          </p:cNvPr>
          <p:cNvSpPr txBox="1"/>
          <p:nvPr/>
        </p:nvSpPr>
        <p:spPr>
          <a:xfrm>
            <a:off x="2502323" y="8346094"/>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t>
            </a:r>
          </a:p>
        </p:txBody>
      </p:sp>
      <p:sp>
        <p:nvSpPr>
          <p:cNvPr id="63" name="TextBox 62">
            <a:extLst>
              <a:ext uri="{FF2B5EF4-FFF2-40B4-BE49-F238E27FC236}">
                <a16:creationId xmlns:a16="http://schemas.microsoft.com/office/drawing/2014/main" id="{C1607C2C-A983-1B1C-26C6-D3CC2D30385D}"/>
              </a:ext>
            </a:extLst>
          </p:cNvPr>
          <p:cNvSpPr txBox="1"/>
          <p:nvPr/>
        </p:nvSpPr>
        <p:spPr>
          <a:xfrm>
            <a:off x="2480877" y="9128755"/>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44" name="TextBox 43">
            <a:extLst>
              <a:ext uri="{FF2B5EF4-FFF2-40B4-BE49-F238E27FC236}">
                <a16:creationId xmlns:a16="http://schemas.microsoft.com/office/drawing/2014/main" id="{B3D4093A-FE41-D698-5190-7A57BA2B8D69}"/>
              </a:ext>
            </a:extLst>
          </p:cNvPr>
          <p:cNvSpPr txBox="1"/>
          <p:nvPr/>
        </p:nvSpPr>
        <p:spPr>
          <a:xfrm>
            <a:off x="552650" y="8109465"/>
            <a:ext cx="189012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t>Healthy Campus</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Freeform 187">
            <a:extLst>
              <a:ext uri="{FF2B5EF4-FFF2-40B4-BE49-F238E27FC236}">
                <a16:creationId xmlns:a16="http://schemas.microsoft.com/office/drawing/2014/main" id="{E36D9C42-FA28-B142-FE18-1BCA1A5948FA}"/>
              </a:ext>
            </a:extLst>
          </p:cNvPr>
          <p:cNvSpPr>
            <a:spLocks/>
          </p:cNvSpPr>
          <p:nvPr/>
        </p:nvSpPr>
        <p:spPr bwMode="auto">
          <a:xfrm>
            <a:off x="642858" y="1023793"/>
            <a:ext cx="754938" cy="960907"/>
          </a:xfrm>
          <a:custGeom>
            <a:avLst/>
            <a:gdLst>
              <a:gd name="T0" fmla="*/ 115 w 166"/>
              <a:gd name="T1" fmla="*/ 170 h 188"/>
              <a:gd name="T2" fmla="*/ 92 w 166"/>
              <a:gd name="T3" fmla="*/ 176 h 188"/>
              <a:gd name="T4" fmla="*/ 71 w 166"/>
              <a:gd name="T5" fmla="*/ 177 h 188"/>
              <a:gd name="T6" fmla="*/ 50 w 166"/>
              <a:gd name="T7" fmla="*/ 188 h 188"/>
              <a:gd name="T8" fmla="*/ 19 w 166"/>
              <a:gd name="T9" fmla="*/ 183 h 188"/>
              <a:gd name="T10" fmla="*/ 18 w 166"/>
              <a:gd name="T11" fmla="*/ 180 h 188"/>
              <a:gd name="T12" fmla="*/ 22 w 166"/>
              <a:gd name="T13" fmla="*/ 175 h 188"/>
              <a:gd name="T14" fmla="*/ 9 w 166"/>
              <a:gd name="T15" fmla="*/ 171 h 188"/>
              <a:gd name="T16" fmla="*/ 21 w 166"/>
              <a:gd name="T17" fmla="*/ 165 h 188"/>
              <a:gd name="T18" fmla="*/ 7 w 166"/>
              <a:gd name="T19" fmla="*/ 161 h 188"/>
              <a:gd name="T20" fmla="*/ 5 w 166"/>
              <a:gd name="T21" fmla="*/ 157 h 188"/>
              <a:gd name="T22" fmla="*/ 18 w 166"/>
              <a:gd name="T23" fmla="*/ 152 h 188"/>
              <a:gd name="T24" fmla="*/ 20 w 166"/>
              <a:gd name="T25" fmla="*/ 148 h 188"/>
              <a:gd name="T26" fmla="*/ 3 w 166"/>
              <a:gd name="T27" fmla="*/ 144 h 188"/>
              <a:gd name="T28" fmla="*/ 15 w 166"/>
              <a:gd name="T29" fmla="*/ 138 h 188"/>
              <a:gd name="T30" fmla="*/ 23 w 166"/>
              <a:gd name="T31" fmla="*/ 144 h 188"/>
              <a:gd name="T32" fmla="*/ 27 w 166"/>
              <a:gd name="T33" fmla="*/ 134 h 188"/>
              <a:gd name="T34" fmla="*/ 40 w 166"/>
              <a:gd name="T35" fmla="*/ 130 h 188"/>
              <a:gd name="T36" fmla="*/ 56 w 166"/>
              <a:gd name="T37" fmla="*/ 131 h 188"/>
              <a:gd name="T38" fmla="*/ 54 w 166"/>
              <a:gd name="T39" fmla="*/ 129 h 188"/>
              <a:gd name="T40" fmla="*/ 38 w 166"/>
              <a:gd name="T41" fmla="*/ 127 h 188"/>
              <a:gd name="T42" fmla="*/ 36 w 166"/>
              <a:gd name="T43" fmla="*/ 123 h 188"/>
              <a:gd name="T44" fmla="*/ 49 w 166"/>
              <a:gd name="T45" fmla="*/ 112 h 188"/>
              <a:gd name="T46" fmla="*/ 62 w 166"/>
              <a:gd name="T47" fmla="*/ 104 h 188"/>
              <a:gd name="T48" fmla="*/ 64 w 166"/>
              <a:gd name="T49" fmla="*/ 97 h 188"/>
              <a:gd name="T50" fmla="*/ 44 w 166"/>
              <a:gd name="T51" fmla="*/ 94 h 188"/>
              <a:gd name="T52" fmla="*/ 45 w 166"/>
              <a:gd name="T53" fmla="*/ 89 h 188"/>
              <a:gd name="T54" fmla="*/ 38 w 166"/>
              <a:gd name="T55" fmla="*/ 84 h 188"/>
              <a:gd name="T56" fmla="*/ 36 w 166"/>
              <a:gd name="T57" fmla="*/ 78 h 188"/>
              <a:gd name="T58" fmla="*/ 39 w 166"/>
              <a:gd name="T59" fmla="*/ 71 h 188"/>
              <a:gd name="T60" fmla="*/ 48 w 166"/>
              <a:gd name="T61" fmla="*/ 64 h 188"/>
              <a:gd name="T62" fmla="*/ 48 w 166"/>
              <a:gd name="T63" fmla="*/ 59 h 188"/>
              <a:gd name="T64" fmla="*/ 39 w 166"/>
              <a:gd name="T65" fmla="*/ 49 h 188"/>
              <a:gd name="T66" fmla="*/ 49 w 166"/>
              <a:gd name="T67" fmla="*/ 45 h 188"/>
              <a:gd name="T68" fmla="*/ 45 w 166"/>
              <a:gd name="T69" fmla="*/ 45 h 188"/>
              <a:gd name="T70" fmla="*/ 56 w 166"/>
              <a:gd name="T71" fmla="*/ 38 h 188"/>
              <a:gd name="T72" fmla="*/ 70 w 166"/>
              <a:gd name="T73" fmla="*/ 40 h 188"/>
              <a:gd name="T74" fmla="*/ 81 w 166"/>
              <a:gd name="T75" fmla="*/ 45 h 188"/>
              <a:gd name="T76" fmla="*/ 92 w 166"/>
              <a:gd name="T77" fmla="*/ 48 h 188"/>
              <a:gd name="T78" fmla="*/ 107 w 166"/>
              <a:gd name="T79" fmla="*/ 39 h 188"/>
              <a:gd name="T80" fmla="*/ 98 w 166"/>
              <a:gd name="T81" fmla="*/ 31 h 188"/>
              <a:gd name="T82" fmla="*/ 102 w 166"/>
              <a:gd name="T83" fmla="*/ 20 h 188"/>
              <a:gd name="T84" fmla="*/ 107 w 166"/>
              <a:gd name="T85" fmla="*/ 12 h 188"/>
              <a:gd name="T86" fmla="*/ 121 w 166"/>
              <a:gd name="T87" fmla="*/ 6 h 188"/>
              <a:gd name="T88" fmla="*/ 135 w 166"/>
              <a:gd name="T89" fmla="*/ 4 h 188"/>
              <a:gd name="T90" fmla="*/ 134 w 166"/>
              <a:gd name="T91" fmla="*/ 16 h 188"/>
              <a:gd name="T92" fmla="*/ 137 w 166"/>
              <a:gd name="T93" fmla="*/ 7 h 188"/>
              <a:gd name="T94" fmla="*/ 144 w 166"/>
              <a:gd name="T95" fmla="*/ 3 h 188"/>
              <a:gd name="T96" fmla="*/ 156 w 166"/>
              <a:gd name="T97" fmla="*/ 11 h 188"/>
              <a:gd name="T98" fmla="*/ 137 w 166"/>
              <a:gd name="T99" fmla="*/ 27 h 188"/>
              <a:gd name="T100" fmla="*/ 115 w 166"/>
              <a:gd name="T101" fmla="*/ 42 h 188"/>
              <a:gd name="T102" fmla="*/ 135 w 166"/>
              <a:gd name="T103" fmla="*/ 64 h 188"/>
              <a:gd name="T104" fmla="*/ 161 w 166"/>
              <a:gd name="T105" fmla="*/ 76 h 188"/>
              <a:gd name="T106" fmla="*/ 157 w 166"/>
              <a:gd name="T107" fmla="*/ 86 h 188"/>
              <a:gd name="T108" fmla="*/ 158 w 166"/>
              <a:gd name="T109" fmla="*/ 112 h 188"/>
              <a:gd name="T110" fmla="*/ 157 w 166"/>
              <a:gd name="T111" fmla="*/ 129 h 188"/>
              <a:gd name="T112" fmla="*/ 146 w 166"/>
              <a:gd name="T113" fmla="*/ 151 h 188"/>
              <a:gd name="T114" fmla="*/ 134 w 166"/>
              <a:gd name="T115" fmla="*/ 165 h 188"/>
              <a:gd name="T116" fmla="*/ 132 w 166"/>
              <a:gd name="T117" fmla="*/ 174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6" h="188">
                <a:moveTo>
                  <a:pt x="132" y="174"/>
                </a:moveTo>
                <a:cubicBezTo>
                  <a:pt x="128" y="174"/>
                  <a:pt x="128" y="174"/>
                  <a:pt x="128" y="174"/>
                </a:cubicBezTo>
                <a:cubicBezTo>
                  <a:pt x="128" y="174"/>
                  <a:pt x="126" y="171"/>
                  <a:pt x="125" y="171"/>
                </a:cubicBezTo>
                <a:cubicBezTo>
                  <a:pt x="124" y="171"/>
                  <a:pt x="122" y="170"/>
                  <a:pt x="122" y="170"/>
                </a:cubicBezTo>
                <a:cubicBezTo>
                  <a:pt x="121" y="172"/>
                  <a:pt x="121" y="172"/>
                  <a:pt x="121" y="172"/>
                </a:cubicBezTo>
                <a:cubicBezTo>
                  <a:pt x="121" y="172"/>
                  <a:pt x="120" y="173"/>
                  <a:pt x="119" y="173"/>
                </a:cubicBezTo>
                <a:cubicBezTo>
                  <a:pt x="119" y="173"/>
                  <a:pt x="118" y="172"/>
                  <a:pt x="118" y="172"/>
                </a:cubicBezTo>
                <a:cubicBezTo>
                  <a:pt x="118" y="170"/>
                  <a:pt x="118" y="170"/>
                  <a:pt x="118" y="170"/>
                </a:cubicBezTo>
                <a:cubicBezTo>
                  <a:pt x="115" y="170"/>
                  <a:pt x="115" y="170"/>
                  <a:pt x="115" y="170"/>
                </a:cubicBezTo>
                <a:cubicBezTo>
                  <a:pt x="115" y="170"/>
                  <a:pt x="115" y="173"/>
                  <a:pt x="114" y="173"/>
                </a:cubicBezTo>
                <a:cubicBezTo>
                  <a:pt x="113" y="172"/>
                  <a:pt x="112" y="172"/>
                  <a:pt x="110" y="172"/>
                </a:cubicBezTo>
                <a:cubicBezTo>
                  <a:pt x="108" y="171"/>
                  <a:pt x="104" y="172"/>
                  <a:pt x="104" y="172"/>
                </a:cubicBezTo>
                <a:cubicBezTo>
                  <a:pt x="102" y="171"/>
                  <a:pt x="102" y="171"/>
                  <a:pt x="102" y="171"/>
                </a:cubicBezTo>
                <a:cubicBezTo>
                  <a:pt x="99" y="171"/>
                  <a:pt x="99" y="171"/>
                  <a:pt x="99" y="171"/>
                </a:cubicBezTo>
                <a:cubicBezTo>
                  <a:pt x="95" y="171"/>
                  <a:pt x="95" y="171"/>
                  <a:pt x="95" y="171"/>
                </a:cubicBezTo>
                <a:cubicBezTo>
                  <a:pt x="94" y="173"/>
                  <a:pt x="94" y="173"/>
                  <a:pt x="94" y="173"/>
                </a:cubicBezTo>
                <a:cubicBezTo>
                  <a:pt x="95" y="174"/>
                  <a:pt x="95" y="174"/>
                  <a:pt x="95" y="174"/>
                </a:cubicBezTo>
                <a:cubicBezTo>
                  <a:pt x="92" y="176"/>
                  <a:pt x="92" y="176"/>
                  <a:pt x="92" y="176"/>
                </a:cubicBezTo>
                <a:cubicBezTo>
                  <a:pt x="88" y="175"/>
                  <a:pt x="88" y="175"/>
                  <a:pt x="88" y="175"/>
                </a:cubicBezTo>
                <a:cubicBezTo>
                  <a:pt x="86" y="177"/>
                  <a:pt x="86" y="177"/>
                  <a:pt x="86" y="177"/>
                </a:cubicBezTo>
                <a:cubicBezTo>
                  <a:pt x="85" y="175"/>
                  <a:pt x="85" y="175"/>
                  <a:pt x="85" y="175"/>
                </a:cubicBezTo>
                <a:cubicBezTo>
                  <a:pt x="79" y="179"/>
                  <a:pt x="79" y="179"/>
                  <a:pt x="79" y="179"/>
                </a:cubicBezTo>
                <a:cubicBezTo>
                  <a:pt x="80" y="181"/>
                  <a:pt x="80" y="181"/>
                  <a:pt x="80" y="181"/>
                </a:cubicBezTo>
                <a:cubicBezTo>
                  <a:pt x="75" y="182"/>
                  <a:pt x="75" y="182"/>
                  <a:pt x="75" y="182"/>
                </a:cubicBezTo>
                <a:cubicBezTo>
                  <a:pt x="72" y="181"/>
                  <a:pt x="72" y="181"/>
                  <a:pt x="72" y="181"/>
                </a:cubicBezTo>
                <a:cubicBezTo>
                  <a:pt x="72" y="181"/>
                  <a:pt x="70" y="180"/>
                  <a:pt x="70" y="179"/>
                </a:cubicBezTo>
                <a:cubicBezTo>
                  <a:pt x="71" y="178"/>
                  <a:pt x="71" y="177"/>
                  <a:pt x="71" y="177"/>
                </a:cubicBezTo>
                <a:cubicBezTo>
                  <a:pt x="71" y="177"/>
                  <a:pt x="69" y="176"/>
                  <a:pt x="69" y="177"/>
                </a:cubicBezTo>
                <a:cubicBezTo>
                  <a:pt x="69" y="179"/>
                  <a:pt x="68" y="181"/>
                  <a:pt x="68" y="181"/>
                </a:cubicBezTo>
                <a:cubicBezTo>
                  <a:pt x="65" y="183"/>
                  <a:pt x="65" y="183"/>
                  <a:pt x="65" y="183"/>
                </a:cubicBezTo>
                <a:cubicBezTo>
                  <a:pt x="61" y="184"/>
                  <a:pt x="61" y="184"/>
                  <a:pt x="61" y="184"/>
                </a:cubicBezTo>
                <a:cubicBezTo>
                  <a:pt x="60" y="183"/>
                  <a:pt x="60" y="183"/>
                  <a:pt x="60" y="183"/>
                </a:cubicBezTo>
                <a:cubicBezTo>
                  <a:pt x="60" y="186"/>
                  <a:pt x="60" y="186"/>
                  <a:pt x="60" y="186"/>
                </a:cubicBezTo>
                <a:cubicBezTo>
                  <a:pt x="55" y="186"/>
                  <a:pt x="55" y="186"/>
                  <a:pt x="55" y="186"/>
                </a:cubicBezTo>
                <a:cubicBezTo>
                  <a:pt x="52" y="186"/>
                  <a:pt x="52" y="186"/>
                  <a:pt x="52" y="186"/>
                </a:cubicBezTo>
                <a:cubicBezTo>
                  <a:pt x="50" y="188"/>
                  <a:pt x="50" y="188"/>
                  <a:pt x="50" y="188"/>
                </a:cubicBezTo>
                <a:cubicBezTo>
                  <a:pt x="47" y="187"/>
                  <a:pt x="47" y="187"/>
                  <a:pt x="47" y="187"/>
                </a:cubicBezTo>
                <a:cubicBezTo>
                  <a:pt x="42" y="188"/>
                  <a:pt x="42" y="188"/>
                  <a:pt x="42" y="188"/>
                </a:cubicBezTo>
                <a:cubicBezTo>
                  <a:pt x="41" y="186"/>
                  <a:pt x="41" y="186"/>
                  <a:pt x="41" y="186"/>
                </a:cubicBezTo>
                <a:cubicBezTo>
                  <a:pt x="34" y="186"/>
                  <a:pt x="34" y="186"/>
                  <a:pt x="34" y="186"/>
                </a:cubicBezTo>
                <a:cubicBezTo>
                  <a:pt x="31" y="187"/>
                  <a:pt x="31" y="187"/>
                  <a:pt x="31" y="187"/>
                </a:cubicBezTo>
                <a:cubicBezTo>
                  <a:pt x="30" y="185"/>
                  <a:pt x="30" y="185"/>
                  <a:pt x="30" y="185"/>
                </a:cubicBezTo>
                <a:cubicBezTo>
                  <a:pt x="29" y="185"/>
                  <a:pt x="29" y="185"/>
                  <a:pt x="29" y="185"/>
                </a:cubicBezTo>
                <a:cubicBezTo>
                  <a:pt x="29" y="185"/>
                  <a:pt x="27" y="185"/>
                  <a:pt x="26" y="185"/>
                </a:cubicBezTo>
                <a:cubicBezTo>
                  <a:pt x="25" y="185"/>
                  <a:pt x="19" y="183"/>
                  <a:pt x="19" y="183"/>
                </a:cubicBezTo>
                <a:cubicBezTo>
                  <a:pt x="17" y="185"/>
                  <a:pt x="17" y="185"/>
                  <a:pt x="17" y="185"/>
                </a:cubicBezTo>
                <a:cubicBezTo>
                  <a:pt x="17" y="185"/>
                  <a:pt x="14" y="185"/>
                  <a:pt x="14" y="184"/>
                </a:cubicBezTo>
                <a:cubicBezTo>
                  <a:pt x="14" y="184"/>
                  <a:pt x="14" y="183"/>
                  <a:pt x="15" y="182"/>
                </a:cubicBezTo>
                <a:cubicBezTo>
                  <a:pt x="16" y="182"/>
                  <a:pt x="17" y="182"/>
                  <a:pt x="19" y="181"/>
                </a:cubicBezTo>
                <a:cubicBezTo>
                  <a:pt x="21" y="181"/>
                  <a:pt x="22" y="181"/>
                  <a:pt x="22" y="181"/>
                </a:cubicBezTo>
                <a:cubicBezTo>
                  <a:pt x="23" y="180"/>
                  <a:pt x="23" y="180"/>
                  <a:pt x="23" y="180"/>
                </a:cubicBezTo>
                <a:cubicBezTo>
                  <a:pt x="23" y="179"/>
                  <a:pt x="24" y="178"/>
                  <a:pt x="22" y="179"/>
                </a:cubicBezTo>
                <a:cubicBezTo>
                  <a:pt x="21" y="179"/>
                  <a:pt x="21" y="179"/>
                  <a:pt x="21" y="179"/>
                </a:cubicBezTo>
                <a:cubicBezTo>
                  <a:pt x="20" y="180"/>
                  <a:pt x="19" y="180"/>
                  <a:pt x="18" y="180"/>
                </a:cubicBezTo>
                <a:cubicBezTo>
                  <a:pt x="18" y="180"/>
                  <a:pt x="16" y="180"/>
                  <a:pt x="16" y="180"/>
                </a:cubicBezTo>
                <a:cubicBezTo>
                  <a:pt x="16" y="180"/>
                  <a:pt x="15" y="179"/>
                  <a:pt x="16" y="179"/>
                </a:cubicBezTo>
                <a:cubicBezTo>
                  <a:pt x="17" y="178"/>
                  <a:pt x="17" y="178"/>
                  <a:pt x="18" y="178"/>
                </a:cubicBezTo>
                <a:cubicBezTo>
                  <a:pt x="20" y="178"/>
                  <a:pt x="21" y="177"/>
                  <a:pt x="23" y="177"/>
                </a:cubicBezTo>
                <a:cubicBezTo>
                  <a:pt x="25" y="177"/>
                  <a:pt x="26" y="177"/>
                  <a:pt x="26" y="177"/>
                </a:cubicBezTo>
                <a:cubicBezTo>
                  <a:pt x="27" y="176"/>
                  <a:pt x="28" y="176"/>
                  <a:pt x="28" y="175"/>
                </a:cubicBezTo>
                <a:cubicBezTo>
                  <a:pt x="28" y="174"/>
                  <a:pt x="27" y="173"/>
                  <a:pt x="27" y="173"/>
                </a:cubicBezTo>
                <a:cubicBezTo>
                  <a:pt x="27" y="173"/>
                  <a:pt x="26" y="173"/>
                  <a:pt x="25" y="174"/>
                </a:cubicBezTo>
                <a:cubicBezTo>
                  <a:pt x="24" y="174"/>
                  <a:pt x="23" y="175"/>
                  <a:pt x="22" y="175"/>
                </a:cubicBezTo>
                <a:cubicBezTo>
                  <a:pt x="22" y="175"/>
                  <a:pt x="22" y="175"/>
                  <a:pt x="21" y="175"/>
                </a:cubicBezTo>
                <a:cubicBezTo>
                  <a:pt x="20" y="175"/>
                  <a:pt x="18" y="174"/>
                  <a:pt x="18" y="174"/>
                </a:cubicBezTo>
                <a:cubicBezTo>
                  <a:pt x="17" y="174"/>
                  <a:pt x="16" y="174"/>
                  <a:pt x="15" y="174"/>
                </a:cubicBezTo>
                <a:cubicBezTo>
                  <a:pt x="14" y="174"/>
                  <a:pt x="15" y="174"/>
                  <a:pt x="13" y="174"/>
                </a:cubicBezTo>
                <a:cubicBezTo>
                  <a:pt x="11" y="175"/>
                  <a:pt x="12" y="175"/>
                  <a:pt x="9" y="175"/>
                </a:cubicBezTo>
                <a:cubicBezTo>
                  <a:pt x="7" y="175"/>
                  <a:pt x="4" y="174"/>
                  <a:pt x="4" y="174"/>
                </a:cubicBezTo>
                <a:cubicBezTo>
                  <a:pt x="4" y="174"/>
                  <a:pt x="2" y="175"/>
                  <a:pt x="3" y="174"/>
                </a:cubicBezTo>
                <a:cubicBezTo>
                  <a:pt x="5" y="173"/>
                  <a:pt x="7" y="173"/>
                  <a:pt x="8" y="172"/>
                </a:cubicBezTo>
                <a:cubicBezTo>
                  <a:pt x="9" y="172"/>
                  <a:pt x="10" y="172"/>
                  <a:pt x="9" y="171"/>
                </a:cubicBezTo>
                <a:cubicBezTo>
                  <a:pt x="9" y="171"/>
                  <a:pt x="9" y="171"/>
                  <a:pt x="9" y="171"/>
                </a:cubicBezTo>
                <a:cubicBezTo>
                  <a:pt x="10" y="171"/>
                  <a:pt x="12" y="170"/>
                  <a:pt x="12" y="170"/>
                </a:cubicBezTo>
                <a:cubicBezTo>
                  <a:pt x="14" y="169"/>
                  <a:pt x="14" y="169"/>
                  <a:pt x="14" y="169"/>
                </a:cubicBezTo>
                <a:cubicBezTo>
                  <a:pt x="14" y="169"/>
                  <a:pt x="14" y="168"/>
                  <a:pt x="16" y="168"/>
                </a:cubicBezTo>
                <a:cubicBezTo>
                  <a:pt x="18" y="168"/>
                  <a:pt x="18" y="168"/>
                  <a:pt x="18" y="167"/>
                </a:cubicBezTo>
                <a:cubicBezTo>
                  <a:pt x="19" y="167"/>
                  <a:pt x="18" y="167"/>
                  <a:pt x="19" y="167"/>
                </a:cubicBezTo>
                <a:cubicBezTo>
                  <a:pt x="21" y="167"/>
                  <a:pt x="21" y="166"/>
                  <a:pt x="22" y="166"/>
                </a:cubicBezTo>
                <a:cubicBezTo>
                  <a:pt x="24" y="166"/>
                  <a:pt x="25" y="165"/>
                  <a:pt x="24" y="165"/>
                </a:cubicBezTo>
                <a:cubicBezTo>
                  <a:pt x="23" y="165"/>
                  <a:pt x="23" y="165"/>
                  <a:pt x="21" y="165"/>
                </a:cubicBezTo>
                <a:cubicBezTo>
                  <a:pt x="20" y="166"/>
                  <a:pt x="19" y="165"/>
                  <a:pt x="19" y="166"/>
                </a:cubicBezTo>
                <a:cubicBezTo>
                  <a:pt x="18" y="166"/>
                  <a:pt x="16" y="166"/>
                  <a:pt x="16" y="166"/>
                </a:cubicBezTo>
                <a:cubicBezTo>
                  <a:pt x="15" y="165"/>
                  <a:pt x="15" y="165"/>
                  <a:pt x="14" y="166"/>
                </a:cubicBezTo>
                <a:cubicBezTo>
                  <a:pt x="13" y="166"/>
                  <a:pt x="14" y="167"/>
                  <a:pt x="12" y="167"/>
                </a:cubicBezTo>
                <a:cubicBezTo>
                  <a:pt x="11" y="167"/>
                  <a:pt x="10" y="166"/>
                  <a:pt x="10" y="166"/>
                </a:cubicBezTo>
                <a:cubicBezTo>
                  <a:pt x="10" y="166"/>
                  <a:pt x="7" y="166"/>
                  <a:pt x="7" y="165"/>
                </a:cubicBezTo>
                <a:cubicBezTo>
                  <a:pt x="7" y="165"/>
                  <a:pt x="7" y="163"/>
                  <a:pt x="7" y="163"/>
                </a:cubicBezTo>
                <a:cubicBezTo>
                  <a:pt x="7" y="162"/>
                  <a:pt x="8" y="162"/>
                  <a:pt x="8" y="162"/>
                </a:cubicBezTo>
                <a:cubicBezTo>
                  <a:pt x="7" y="161"/>
                  <a:pt x="7" y="161"/>
                  <a:pt x="7" y="161"/>
                </a:cubicBezTo>
                <a:cubicBezTo>
                  <a:pt x="7" y="161"/>
                  <a:pt x="7" y="161"/>
                  <a:pt x="6" y="161"/>
                </a:cubicBezTo>
                <a:cubicBezTo>
                  <a:pt x="6" y="161"/>
                  <a:pt x="4" y="162"/>
                  <a:pt x="4" y="162"/>
                </a:cubicBezTo>
                <a:cubicBezTo>
                  <a:pt x="4" y="162"/>
                  <a:pt x="4" y="162"/>
                  <a:pt x="3" y="162"/>
                </a:cubicBezTo>
                <a:cubicBezTo>
                  <a:pt x="3" y="162"/>
                  <a:pt x="2" y="162"/>
                  <a:pt x="2" y="162"/>
                </a:cubicBezTo>
                <a:cubicBezTo>
                  <a:pt x="2" y="162"/>
                  <a:pt x="2" y="161"/>
                  <a:pt x="2" y="160"/>
                </a:cubicBezTo>
                <a:cubicBezTo>
                  <a:pt x="2" y="160"/>
                  <a:pt x="2" y="159"/>
                  <a:pt x="2" y="159"/>
                </a:cubicBezTo>
                <a:cubicBezTo>
                  <a:pt x="2" y="159"/>
                  <a:pt x="2" y="159"/>
                  <a:pt x="2" y="159"/>
                </a:cubicBezTo>
                <a:cubicBezTo>
                  <a:pt x="2" y="158"/>
                  <a:pt x="0" y="158"/>
                  <a:pt x="2" y="157"/>
                </a:cubicBezTo>
                <a:cubicBezTo>
                  <a:pt x="4" y="157"/>
                  <a:pt x="4" y="157"/>
                  <a:pt x="5" y="157"/>
                </a:cubicBezTo>
                <a:cubicBezTo>
                  <a:pt x="5" y="157"/>
                  <a:pt x="6" y="157"/>
                  <a:pt x="6" y="157"/>
                </a:cubicBezTo>
                <a:cubicBezTo>
                  <a:pt x="6" y="157"/>
                  <a:pt x="7" y="156"/>
                  <a:pt x="7" y="156"/>
                </a:cubicBezTo>
                <a:cubicBezTo>
                  <a:pt x="6" y="155"/>
                  <a:pt x="6" y="155"/>
                  <a:pt x="6" y="155"/>
                </a:cubicBezTo>
                <a:cubicBezTo>
                  <a:pt x="6" y="154"/>
                  <a:pt x="6" y="154"/>
                  <a:pt x="7" y="154"/>
                </a:cubicBezTo>
                <a:cubicBezTo>
                  <a:pt x="8" y="154"/>
                  <a:pt x="8" y="153"/>
                  <a:pt x="9" y="153"/>
                </a:cubicBezTo>
                <a:cubicBezTo>
                  <a:pt x="9" y="153"/>
                  <a:pt x="10" y="153"/>
                  <a:pt x="11" y="153"/>
                </a:cubicBezTo>
                <a:cubicBezTo>
                  <a:pt x="11" y="153"/>
                  <a:pt x="11" y="152"/>
                  <a:pt x="13" y="152"/>
                </a:cubicBezTo>
                <a:cubicBezTo>
                  <a:pt x="14" y="152"/>
                  <a:pt x="15" y="152"/>
                  <a:pt x="16" y="152"/>
                </a:cubicBezTo>
                <a:cubicBezTo>
                  <a:pt x="16" y="152"/>
                  <a:pt x="18" y="152"/>
                  <a:pt x="18" y="152"/>
                </a:cubicBezTo>
                <a:cubicBezTo>
                  <a:pt x="18" y="152"/>
                  <a:pt x="20" y="151"/>
                  <a:pt x="20" y="151"/>
                </a:cubicBezTo>
                <a:cubicBezTo>
                  <a:pt x="21" y="150"/>
                  <a:pt x="21" y="150"/>
                  <a:pt x="21" y="150"/>
                </a:cubicBezTo>
                <a:cubicBezTo>
                  <a:pt x="21" y="150"/>
                  <a:pt x="21" y="150"/>
                  <a:pt x="22" y="150"/>
                </a:cubicBezTo>
                <a:cubicBezTo>
                  <a:pt x="23" y="150"/>
                  <a:pt x="23" y="150"/>
                  <a:pt x="24" y="150"/>
                </a:cubicBezTo>
                <a:cubicBezTo>
                  <a:pt x="24" y="150"/>
                  <a:pt x="25" y="150"/>
                  <a:pt x="25" y="150"/>
                </a:cubicBezTo>
                <a:cubicBezTo>
                  <a:pt x="25" y="149"/>
                  <a:pt x="25" y="149"/>
                  <a:pt x="25" y="148"/>
                </a:cubicBezTo>
                <a:cubicBezTo>
                  <a:pt x="24" y="148"/>
                  <a:pt x="24" y="148"/>
                  <a:pt x="23" y="148"/>
                </a:cubicBezTo>
                <a:cubicBezTo>
                  <a:pt x="22" y="149"/>
                  <a:pt x="21" y="149"/>
                  <a:pt x="21" y="148"/>
                </a:cubicBezTo>
                <a:cubicBezTo>
                  <a:pt x="21" y="148"/>
                  <a:pt x="21" y="148"/>
                  <a:pt x="20" y="148"/>
                </a:cubicBezTo>
                <a:cubicBezTo>
                  <a:pt x="19" y="148"/>
                  <a:pt x="18" y="148"/>
                  <a:pt x="18" y="148"/>
                </a:cubicBezTo>
                <a:cubicBezTo>
                  <a:pt x="18" y="148"/>
                  <a:pt x="17" y="148"/>
                  <a:pt x="16" y="148"/>
                </a:cubicBezTo>
                <a:cubicBezTo>
                  <a:pt x="14" y="147"/>
                  <a:pt x="14" y="147"/>
                  <a:pt x="13" y="147"/>
                </a:cubicBezTo>
                <a:cubicBezTo>
                  <a:pt x="12" y="147"/>
                  <a:pt x="11" y="147"/>
                  <a:pt x="11" y="147"/>
                </a:cubicBezTo>
                <a:cubicBezTo>
                  <a:pt x="11" y="147"/>
                  <a:pt x="13" y="147"/>
                  <a:pt x="10" y="146"/>
                </a:cubicBezTo>
                <a:cubicBezTo>
                  <a:pt x="7" y="145"/>
                  <a:pt x="7" y="145"/>
                  <a:pt x="7" y="145"/>
                </a:cubicBezTo>
                <a:cubicBezTo>
                  <a:pt x="6" y="145"/>
                  <a:pt x="6" y="145"/>
                  <a:pt x="6" y="145"/>
                </a:cubicBezTo>
                <a:cubicBezTo>
                  <a:pt x="5" y="145"/>
                  <a:pt x="5" y="146"/>
                  <a:pt x="4" y="145"/>
                </a:cubicBezTo>
                <a:cubicBezTo>
                  <a:pt x="4" y="145"/>
                  <a:pt x="3" y="144"/>
                  <a:pt x="3" y="144"/>
                </a:cubicBezTo>
                <a:cubicBezTo>
                  <a:pt x="3" y="143"/>
                  <a:pt x="3" y="143"/>
                  <a:pt x="4" y="142"/>
                </a:cubicBezTo>
                <a:cubicBezTo>
                  <a:pt x="4" y="142"/>
                  <a:pt x="6" y="141"/>
                  <a:pt x="6" y="141"/>
                </a:cubicBezTo>
                <a:cubicBezTo>
                  <a:pt x="6" y="142"/>
                  <a:pt x="6" y="142"/>
                  <a:pt x="6" y="142"/>
                </a:cubicBezTo>
                <a:cubicBezTo>
                  <a:pt x="6" y="142"/>
                  <a:pt x="6" y="143"/>
                  <a:pt x="7" y="142"/>
                </a:cubicBezTo>
                <a:cubicBezTo>
                  <a:pt x="7" y="142"/>
                  <a:pt x="8" y="140"/>
                  <a:pt x="8" y="140"/>
                </a:cubicBezTo>
                <a:cubicBezTo>
                  <a:pt x="8" y="140"/>
                  <a:pt x="7" y="140"/>
                  <a:pt x="8" y="139"/>
                </a:cubicBezTo>
                <a:cubicBezTo>
                  <a:pt x="9" y="139"/>
                  <a:pt x="9" y="139"/>
                  <a:pt x="10" y="139"/>
                </a:cubicBezTo>
                <a:cubicBezTo>
                  <a:pt x="10" y="139"/>
                  <a:pt x="12" y="139"/>
                  <a:pt x="13" y="139"/>
                </a:cubicBezTo>
                <a:cubicBezTo>
                  <a:pt x="13" y="138"/>
                  <a:pt x="15" y="138"/>
                  <a:pt x="15" y="138"/>
                </a:cubicBezTo>
                <a:cubicBezTo>
                  <a:pt x="15" y="138"/>
                  <a:pt x="16" y="139"/>
                  <a:pt x="15" y="140"/>
                </a:cubicBezTo>
                <a:cubicBezTo>
                  <a:pt x="15" y="140"/>
                  <a:pt x="14" y="140"/>
                  <a:pt x="15" y="141"/>
                </a:cubicBezTo>
                <a:cubicBezTo>
                  <a:pt x="16" y="141"/>
                  <a:pt x="17" y="141"/>
                  <a:pt x="17" y="141"/>
                </a:cubicBezTo>
                <a:cubicBezTo>
                  <a:pt x="17" y="141"/>
                  <a:pt x="18" y="140"/>
                  <a:pt x="18" y="140"/>
                </a:cubicBezTo>
                <a:cubicBezTo>
                  <a:pt x="19" y="140"/>
                  <a:pt x="18" y="139"/>
                  <a:pt x="19" y="139"/>
                </a:cubicBezTo>
                <a:cubicBezTo>
                  <a:pt x="20" y="140"/>
                  <a:pt x="20" y="141"/>
                  <a:pt x="20" y="141"/>
                </a:cubicBezTo>
                <a:cubicBezTo>
                  <a:pt x="20" y="141"/>
                  <a:pt x="20" y="141"/>
                  <a:pt x="20" y="142"/>
                </a:cubicBezTo>
                <a:cubicBezTo>
                  <a:pt x="21" y="142"/>
                  <a:pt x="22" y="142"/>
                  <a:pt x="22" y="143"/>
                </a:cubicBezTo>
                <a:cubicBezTo>
                  <a:pt x="22" y="143"/>
                  <a:pt x="21" y="143"/>
                  <a:pt x="23" y="144"/>
                </a:cubicBezTo>
                <a:cubicBezTo>
                  <a:pt x="24" y="144"/>
                  <a:pt x="25" y="144"/>
                  <a:pt x="25" y="144"/>
                </a:cubicBezTo>
                <a:cubicBezTo>
                  <a:pt x="25" y="144"/>
                  <a:pt x="26" y="144"/>
                  <a:pt x="26" y="143"/>
                </a:cubicBezTo>
                <a:cubicBezTo>
                  <a:pt x="25" y="142"/>
                  <a:pt x="25" y="141"/>
                  <a:pt x="25" y="141"/>
                </a:cubicBezTo>
                <a:cubicBezTo>
                  <a:pt x="25" y="141"/>
                  <a:pt x="26" y="140"/>
                  <a:pt x="26" y="140"/>
                </a:cubicBezTo>
                <a:cubicBezTo>
                  <a:pt x="26" y="139"/>
                  <a:pt x="26" y="137"/>
                  <a:pt x="26" y="137"/>
                </a:cubicBezTo>
                <a:cubicBezTo>
                  <a:pt x="26" y="137"/>
                  <a:pt x="27" y="136"/>
                  <a:pt x="26" y="136"/>
                </a:cubicBezTo>
                <a:cubicBezTo>
                  <a:pt x="25" y="136"/>
                  <a:pt x="25" y="135"/>
                  <a:pt x="25" y="135"/>
                </a:cubicBezTo>
                <a:cubicBezTo>
                  <a:pt x="24" y="135"/>
                  <a:pt x="24" y="134"/>
                  <a:pt x="24" y="134"/>
                </a:cubicBezTo>
                <a:cubicBezTo>
                  <a:pt x="27" y="134"/>
                  <a:pt x="27" y="134"/>
                  <a:pt x="27" y="134"/>
                </a:cubicBezTo>
                <a:cubicBezTo>
                  <a:pt x="29" y="134"/>
                  <a:pt x="29" y="134"/>
                  <a:pt x="29" y="134"/>
                </a:cubicBezTo>
                <a:cubicBezTo>
                  <a:pt x="31" y="133"/>
                  <a:pt x="31" y="133"/>
                  <a:pt x="31" y="133"/>
                </a:cubicBezTo>
                <a:cubicBezTo>
                  <a:pt x="31" y="133"/>
                  <a:pt x="32" y="134"/>
                  <a:pt x="32" y="133"/>
                </a:cubicBezTo>
                <a:cubicBezTo>
                  <a:pt x="32" y="133"/>
                  <a:pt x="33" y="132"/>
                  <a:pt x="33" y="132"/>
                </a:cubicBezTo>
                <a:cubicBezTo>
                  <a:pt x="35" y="132"/>
                  <a:pt x="35" y="132"/>
                  <a:pt x="35" y="132"/>
                </a:cubicBezTo>
                <a:cubicBezTo>
                  <a:pt x="35" y="132"/>
                  <a:pt x="34" y="131"/>
                  <a:pt x="34" y="131"/>
                </a:cubicBezTo>
                <a:cubicBezTo>
                  <a:pt x="35" y="131"/>
                  <a:pt x="35" y="129"/>
                  <a:pt x="35" y="129"/>
                </a:cubicBezTo>
                <a:cubicBezTo>
                  <a:pt x="35" y="129"/>
                  <a:pt x="36" y="128"/>
                  <a:pt x="37" y="129"/>
                </a:cubicBezTo>
                <a:cubicBezTo>
                  <a:pt x="37" y="129"/>
                  <a:pt x="39" y="129"/>
                  <a:pt x="40" y="130"/>
                </a:cubicBezTo>
                <a:cubicBezTo>
                  <a:pt x="40" y="130"/>
                  <a:pt x="41" y="130"/>
                  <a:pt x="41" y="130"/>
                </a:cubicBezTo>
                <a:cubicBezTo>
                  <a:pt x="43" y="130"/>
                  <a:pt x="43" y="130"/>
                  <a:pt x="43" y="130"/>
                </a:cubicBezTo>
                <a:cubicBezTo>
                  <a:pt x="43" y="130"/>
                  <a:pt x="45" y="131"/>
                  <a:pt x="45" y="131"/>
                </a:cubicBezTo>
                <a:cubicBezTo>
                  <a:pt x="45" y="131"/>
                  <a:pt x="47" y="132"/>
                  <a:pt x="48" y="132"/>
                </a:cubicBezTo>
                <a:cubicBezTo>
                  <a:pt x="48" y="132"/>
                  <a:pt x="49" y="131"/>
                  <a:pt x="49" y="131"/>
                </a:cubicBezTo>
                <a:cubicBezTo>
                  <a:pt x="49" y="131"/>
                  <a:pt x="49" y="130"/>
                  <a:pt x="50" y="131"/>
                </a:cubicBezTo>
                <a:cubicBezTo>
                  <a:pt x="51" y="131"/>
                  <a:pt x="52" y="131"/>
                  <a:pt x="53" y="131"/>
                </a:cubicBezTo>
                <a:cubicBezTo>
                  <a:pt x="53" y="130"/>
                  <a:pt x="53" y="130"/>
                  <a:pt x="54" y="130"/>
                </a:cubicBezTo>
                <a:cubicBezTo>
                  <a:pt x="55" y="131"/>
                  <a:pt x="56" y="131"/>
                  <a:pt x="56" y="131"/>
                </a:cubicBezTo>
                <a:cubicBezTo>
                  <a:pt x="57" y="131"/>
                  <a:pt x="59" y="130"/>
                  <a:pt x="59" y="130"/>
                </a:cubicBezTo>
                <a:cubicBezTo>
                  <a:pt x="59" y="130"/>
                  <a:pt x="58" y="129"/>
                  <a:pt x="59" y="130"/>
                </a:cubicBezTo>
                <a:cubicBezTo>
                  <a:pt x="60" y="130"/>
                  <a:pt x="61" y="129"/>
                  <a:pt x="61" y="129"/>
                </a:cubicBezTo>
                <a:cubicBezTo>
                  <a:pt x="59" y="128"/>
                  <a:pt x="59" y="128"/>
                  <a:pt x="59" y="128"/>
                </a:cubicBezTo>
                <a:cubicBezTo>
                  <a:pt x="59" y="128"/>
                  <a:pt x="60" y="126"/>
                  <a:pt x="60" y="126"/>
                </a:cubicBezTo>
                <a:cubicBezTo>
                  <a:pt x="60" y="126"/>
                  <a:pt x="59" y="125"/>
                  <a:pt x="59" y="125"/>
                </a:cubicBezTo>
                <a:cubicBezTo>
                  <a:pt x="59" y="125"/>
                  <a:pt x="58" y="125"/>
                  <a:pt x="58" y="126"/>
                </a:cubicBezTo>
                <a:cubicBezTo>
                  <a:pt x="58" y="127"/>
                  <a:pt x="57" y="128"/>
                  <a:pt x="56" y="128"/>
                </a:cubicBezTo>
                <a:cubicBezTo>
                  <a:pt x="56" y="128"/>
                  <a:pt x="55" y="129"/>
                  <a:pt x="54" y="129"/>
                </a:cubicBezTo>
                <a:cubicBezTo>
                  <a:pt x="54" y="129"/>
                  <a:pt x="53" y="130"/>
                  <a:pt x="53" y="130"/>
                </a:cubicBezTo>
                <a:cubicBezTo>
                  <a:pt x="53" y="130"/>
                  <a:pt x="53" y="131"/>
                  <a:pt x="51" y="130"/>
                </a:cubicBezTo>
                <a:cubicBezTo>
                  <a:pt x="50" y="129"/>
                  <a:pt x="49" y="129"/>
                  <a:pt x="49" y="129"/>
                </a:cubicBezTo>
                <a:cubicBezTo>
                  <a:pt x="49" y="129"/>
                  <a:pt x="49" y="128"/>
                  <a:pt x="48" y="129"/>
                </a:cubicBezTo>
                <a:cubicBezTo>
                  <a:pt x="46" y="129"/>
                  <a:pt x="47" y="130"/>
                  <a:pt x="46" y="129"/>
                </a:cubicBezTo>
                <a:cubicBezTo>
                  <a:pt x="45" y="129"/>
                  <a:pt x="42" y="129"/>
                  <a:pt x="42" y="128"/>
                </a:cubicBezTo>
                <a:cubicBezTo>
                  <a:pt x="42" y="128"/>
                  <a:pt x="41" y="127"/>
                  <a:pt x="41" y="127"/>
                </a:cubicBezTo>
                <a:cubicBezTo>
                  <a:pt x="41" y="127"/>
                  <a:pt x="41" y="125"/>
                  <a:pt x="41" y="125"/>
                </a:cubicBezTo>
                <a:cubicBezTo>
                  <a:pt x="40" y="126"/>
                  <a:pt x="39" y="127"/>
                  <a:pt x="38" y="127"/>
                </a:cubicBezTo>
                <a:cubicBezTo>
                  <a:pt x="38" y="127"/>
                  <a:pt x="36" y="127"/>
                  <a:pt x="35" y="127"/>
                </a:cubicBezTo>
                <a:cubicBezTo>
                  <a:pt x="35" y="127"/>
                  <a:pt x="35" y="127"/>
                  <a:pt x="34" y="127"/>
                </a:cubicBezTo>
                <a:cubicBezTo>
                  <a:pt x="33" y="127"/>
                  <a:pt x="32" y="128"/>
                  <a:pt x="31" y="128"/>
                </a:cubicBezTo>
                <a:cubicBezTo>
                  <a:pt x="30" y="128"/>
                  <a:pt x="30" y="127"/>
                  <a:pt x="29" y="127"/>
                </a:cubicBezTo>
                <a:cubicBezTo>
                  <a:pt x="28" y="127"/>
                  <a:pt x="28" y="127"/>
                  <a:pt x="28" y="127"/>
                </a:cubicBezTo>
                <a:cubicBezTo>
                  <a:pt x="28" y="127"/>
                  <a:pt x="28" y="127"/>
                  <a:pt x="28" y="127"/>
                </a:cubicBezTo>
                <a:cubicBezTo>
                  <a:pt x="28" y="127"/>
                  <a:pt x="28" y="125"/>
                  <a:pt x="30" y="125"/>
                </a:cubicBezTo>
                <a:cubicBezTo>
                  <a:pt x="31" y="124"/>
                  <a:pt x="30" y="124"/>
                  <a:pt x="32" y="124"/>
                </a:cubicBezTo>
                <a:cubicBezTo>
                  <a:pt x="34" y="124"/>
                  <a:pt x="35" y="124"/>
                  <a:pt x="36" y="123"/>
                </a:cubicBezTo>
                <a:cubicBezTo>
                  <a:pt x="37" y="122"/>
                  <a:pt x="37" y="121"/>
                  <a:pt x="38" y="121"/>
                </a:cubicBezTo>
                <a:cubicBezTo>
                  <a:pt x="39" y="120"/>
                  <a:pt x="39" y="119"/>
                  <a:pt x="40" y="120"/>
                </a:cubicBezTo>
                <a:cubicBezTo>
                  <a:pt x="42" y="120"/>
                  <a:pt x="44" y="120"/>
                  <a:pt x="44" y="120"/>
                </a:cubicBezTo>
                <a:cubicBezTo>
                  <a:pt x="44" y="120"/>
                  <a:pt x="44" y="119"/>
                  <a:pt x="44" y="118"/>
                </a:cubicBezTo>
                <a:cubicBezTo>
                  <a:pt x="44" y="118"/>
                  <a:pt x="44" y="118"/>
                  <a:pt x="44" y="117"/>
                </a:cubicBezTo>
                <a:cubicBezTo>
                  <a:pt x="45" y="117"/>
                  <a:pt x="45" y="116"/>
                  <a:pt x="45" y="116"/>
                </a:cubicBezTo>
                <a:cubicBezTo>
                  <a:pt x="46" y="116"/>
                  <a:pt x="46" y="115"/>
                  <a:pt x="47" y="115"/>
                </a:cubicBezTo>
                <a:cubicBezTo>
                  <a:pt x="47" y="114"/>
                  <a:pt x="48" y="114"/>
                  <a:pt x="48" y="113"/>
                </a:cubicBezTo>
                <a:cubicBezTo>
                  <a:pt x="49" y="113"/>
                  <a:pt x="49" y="112"/>
                  <a:pt x="49" y="112"/>
                </a:cubicBezTo>
                <a:cubicBezTo>
                  <a:pt x="49" y="112"/>
                  <a:pt x="46" y="111"/>
                  <a:pt x="46" y="111"/>
                </a:cubicBezTo>
                <a:cubicBezTo>
                  <a:pt x="47" y="110"/>
                  <a:pt x="47" y="110"/>
                  <a:pt x="47" y="110"/>
                </a:cubicBezTo>
                <a:cubicBezTo>
                  <a:pt x="51" y="107"/>
                  <a:pt x="51" y="107"/>
                  <a:pt x="51" y="107"/>
                </a:cubicBezTo>
                <a:cubicBezTo>
                  <a:pt x="51" y="107"/>
                  <a:pt x="52" y="105"/>
                  <a:pt x="52" y="105"/>
                </a:cubicBezTo>
                <a:cubicBezTo>
                  <a:pt x="53" y="105"/>
                  <a:pt x="54" y="104"/>
                  <a:pt x="54" y="104"/>
                </a:cubicBezTo>
                <a:cubicBezTo>
                  <a:pt x="55" y="102"/>
                  <a:pt x="55" y="102"/>
                  <a:pt x="55" y="102"/>
                </a:cubicBezTo>
                <a:cubicBezTo>
                  <a:pt x="55" y="102"/>
                  <a:pt x="55" y="101"/>
                  <a:pt x="56" y="102"/>
                </a:cubicBezTo>
                <a:cubicBezTo>
                  <a:pt x="57" y="102"/>
                  <a:pt x="57" y="103"/>
                  <a:pt x="58" y="103"/>
                </a:cubicBezTo>
                <a:cubicBezTo>
                  <a:pt x="59" y="104"/>
                  <a:pt x="62" y="104"/>
                  <a:pt x="62" y="104"/>
                </a:cubicBezTo>
                <a:cubicBezTo>
                  <a:pt x="61" y="102"/>
                  <a:pt x="61" y="102"/>
                  <a:pt x="61" y="102"/>
                </a:cubicBezTo>
                <a:cubicBezTo>
                  <a:pt x="65" y="102"/>
                  <a:pt x="65" y="102"/>
                  <a:pt x="65" y="102"/>
                </a:cubicBezTo>
                <a:cubicBezTo>
                  <a:pt x="65" y="104"/>
                  <a:pt x="65" y="104"/>
                  <a:pt x="65" y="104"/>
                </a:cubicBezTo>
                <a:cubicBezTo>
                  <a:pt x="67" y="103"/>
                  <a:pt x="67" y="103"/>
                  <a:pt x="67" y="103"/>
                </a:cubicBezTo>
                <a:cubicBezTo>
                  <a:pt x="66" y="101"/>
                  <a:pt x="66" y="101"/>
                  <a:pt x="66" y="101"/>
                </a:cubicBezTo>
                <a:cubicBezTo>
                  <a:pt x="66" y="101"/>
                  <a:pt x="68" y="101"/>
                  <a:pt x="68" y="101"/>
                </a:cubicBezTo>
                <a:cubicBezTo>
                  <a:pt x="67" y="101"/>
                  <a:pt x="65" y="99"/>
                  <a:pt x="65" y="99"/>
                </a:cubicBezTo>
                <a:cubicBezTo>
                  <a:pt x="66" y="97"/>
                  <a:pt x="66" y="97"/>
                  <a:pt x="66" y="97"/>
                </a:cubicBezTo>
                <a:cubicBezTo>
                  <a:pt x="64" y="97"/>
                  <a:pt x="64" y="97"/>
                  <a:pt x="64" y="97"/>
                </a:cubicBezTo>
                <a:cubicBezTo>
                  <a:pt x="64" y="97"/>
                  <a:pt x="60" y="97"/>
                  <a:pt x="59" y="97"/>
                </a:cubicBezTo>
                <a:cubicBezTo>
                  <a:pt x="58" y="96"/>
                  <a:pt x="58" y="96"/>
                  <a:pt x="57" y="96"/>
                </a:cubicBezTo>
                <a:cubicBezTo>
                  <a:pt x="56" y="96"/>
                  <a:pt x="55" y="96"/>
                  <a:pt x="54" y="96"/>
                </a:cubicBezTo>
                <a:cubicBezTo>
                  <a:pt x="53" y="96"/>
                  <a:pt x="52" y="96"/>
                  <a:pt x="51" y="96"/>
                </a:cubicBezTo>
                <a:cubicBezTo>
                  <a:pt x="51" y="96"/>
                  <a:pt x="50" y="96"/>
                  <a:pt x="49" y="96"/>
                </a:cubicBezTo>
                <a:cubicBezTo>
                  <a:pt x="49" y="95"/>
                  <a:pt x="50" y="94"/>
                  <a:pt x="49" y="94"/>
                </a:cubicBezTo>
                <a:cubicBezTo>
                  <a:pt x="48" y="94"/>
                  <a:pt x="47" y="92"/>
                  <a:pt x="46" y="93"/>
                </a:cubicBezTo>
                <a:cubicBezTo>
                  <a:pt x="46" y="93"/>
                  <a:pt x="46" y="93"/>
                  <a:pt x="45" y="93"/>
                </a:cubicBezTo>
                <a:cubicBezTo>
                  <a:pt x="45" y="94"/>
                  <a:pt x="44" y="94"/>
                  <a:pt x="44" y="94"/>
                </a:cubicBezTo>
                <a:cubicBezTo>
                  <a:pt x="43" y="93"/>
                  <a:pt x="43" y="94"/>
                  <a:pt x="44" y="93"/>
                </a:cubicBezTo>
                <a:cubicBezTo>
                  <a:pt x="44" y="92"/>
                  <a:pt x="43" y="90"/>
                  <a:pt x="44" y="90"/>
                </a:cubicBezTo>
                <a:cubicBezTo>
                  <a:pt x="45" y="91"/>
                  <a:pt x="45" y="91"/>
                  <a:pt x="46" y="91"/>
                </a:cubicBezTo>
                <a:cubicBezTo>
                  <a:pt x="46" y="91"/>
                  <a:pt x="47" y="91"/>
                  <a:pt x="47" y="91"/>
                </a:cubicBezTo>
                <a:cubicBezTo>
                  <a:pt x="47" y="90"/>
                  <a:pt x="48" y="88"/>
                  <a:pt x="48" y="88"/>
                </a:cubicBezTo>
                <a:cubicBezTo>
                  <a:pt x="48" y="88"/>
                  <a:pt x="51" y="89"/>
                  <a:pt x="50" y="88"/>
                </a:cubicBezTo>
                <a:cubicBezTo>
                  <a:pt x="49" y="87"/>
                  <a:pt x="47" y="86"/>
                  <a:pt x="47" y="86"/>
                </a:cubicBezTo>
                <a:cubicBezTo>
                  <a:pt x="47" y="86"/>
                  <a:pt x="46" y="86"/>
                  <a:pt x="46" y="87"/>
                </a:cubicBezTo>
                <a:cubicBezTo>
                  <a:pt x="45" y="88"/>
                  <a:pt x="46" y="88"/>
                  <a:pt x="45" y="89"/>
                </a:cubicBezTo>
                <a:cubicBezTo>
                  <a:pt x="44" y="89"/>
                  <a:pt x="44" y="89"/>
                  <a:pt x="43" y="89"/>
                </a:cubicBezTo>
                <a:cubicBezTo>
                  <a:pt x="43" y="89"/>
                  <a:pt x="43" y="89"/>
                  <a:pt x="42" y="89"/>
                </a:cubicBezTo>
                <a:cubicBezTo>
                  <a:pt x="42" y="89"/>
                  <a:pt x="40" y="89"/>
                  <a:pt x="40" y="88"/>
                </a:cubicBezTo>
                <a:cubicBezTo>
                  <a:pt x="40" y="88"/>
                  <a:pt x="40" y="88"/>
                  <a:pt x="40" y="87"/>
                </a:cubicBezTo>
                <a:cubicBezTo>
                  <a:pt x="40" y="86"/>
                  <a:pt x="40" y="85"/>
                  <a:pt x="42" y="85"/>
                </a:cubicBezTo>
                <a:cubicBezTo>
                  <a:pt x="43" y="85"/>
                  <a:pt x="43" y="86"/>
                  <a:pt x="43" y="85"/>
                </a:cubicBezTo>
                <a:cubicBezTo>
                  <a:pt x="43" y="85"/>
                  <a:pt x="43" y="84"/>
                  <a:pt x="42" y="84"/>
                </a:cubicBezTo>
                <a:cubicBezTo>
                  <a:pt x="42" y="83"/>
                  <a:pt x="42" y="83"/>
                  <a:pt x="41" y="83"/>
                </a:cubicBezTo>
                <a:cubicBezTo>
                  <a:pt x="40" y="83"/>
                  <a:pt x="38" y="84"/>
                  <a:pt x="38" y="84"/>
                </a:cubicBezTo>
                <a:cubicBezTo>
                  <a:pt x="38" y="84"/>
                  <a:pt x="39" y="84"/>
                  <a:pt x="37" y="84"/>
                </a:cubicBezTo>
                <a:cubicBezTo>
                  <a:pt x="36" y="83"/>
                  <a:pt x="37" y="83"/>
                  <a:pt x="36" y="82"/>
                </a:cubicBezTo>
                <a:cubicBezTo>
                  <a:pt x="36" y="81"/>
                  <a:pt x="36" y="81"/>
                  <a:pt x="35" y="81"/>
                </a:cubicBezTo>
                <a:cubicBezTo>
                  <a:pt x="35" y="81"/>
                  <a:pt x="35" y="81"/>
                  <a:pt x="34" y="81"/>
                </a:cubicBezTo>
                <a:cubicBezTo>
                  <a:pt x="33" y="80"/>
                  <a:pt x="32" y="80"/>
                  <a:pt x="32" y="79"/>
                </a:cubicBezTo>
                <a:cubicBezTo>
                  <a:pt x="32" y="78"/>
                  <a:pt x="32" y="77"/>
                  <a:pt x="33" y="78"/>
                </a:cubicBezTo>
                <a:cubicBezTo>
                  <a:pt x="34" y="78"/>
                  <a:pt x="33" y="77"/>
                  <a:pt x="34" y="78"/>
                </a:cubicBezTo>
                <a:cubicBezTo>
                  <a:pt x="36" y="79"/>
                  <a:pt x="36" y="79"/>
                  <a:pt x="36" y="79"/>
                </a:cubicBezTo>
                <a:cubicBezTo>
                  <a:pt x="36" y="79"/>
                  <a:pt x="37" y="79"/>
                  <a:pt x="36" y="78"/>
                </a:cubicBezTo>
                <a:cubicBezTo>
                  <a:pt x="36" y="77"/>
                  <a:pt x="35" y="76"/>
                  <a:pt x="35" y="76"/>
                </a:cubicBezTo>
                <a:cubicBezTo>
                  <a:pt x="35" y="76"/>
                  <a:pt x="34" y="76"/>
                  <a:pt x="34" y="75"/>
                </a:cubicBezTo>
                <a:cubicBezTo>
                  <a:pt x="34" y="74"/>
                  <a:pt x="34" y="74"/>
                  <a:pt x="33" y="73"/>
                </a:cubicBezTo>
                <a:cubicBezTo>
                  <a:pt x="33" y="73"/>
                  <a:pt x="34" y="73"/>
                  <a:pt x="34" y="73"/>
                </a:cubicBezTo>
                <a:cubicBezTo>
                  <a:pt x="35" y="73"/>
                  <a:pt x="34" y="73"/>
                  <a:pt x="35" y="73"/>
                </a:cubicBezTo>
                <a:cubicBezTo>
                  <a:pt x="37" y="73"/>
                  <a:pt x="36" y="73"/>
                  <a:pt x="37" y="73"/>
                </a:cubicBezTo>
                <a:cubicBezTo>
                  <a:pt x="37" y="73"/>
                  <a:pt x="38" y="73"/>
                  <a:pt x="38" y="73"/>
                </a:cubicBezTo>
                <a:cubicBezTo>
                  <a:pt x="38" y="74"/>
                  <a:pt x="39" y="72"/>
                  <a:pt x="39" y="72"/>
                </a:cubicBezTo>
                <a:cubicBezTo>
                  <a:pt x="39" y="72"/>
                  <a:pt x="38" y="71"/>
                  <a:pt x="39" y="71"/>
                </a:cubicBezTo>
                <a:cubicBezTo>
                  <a:pt x="40" y="71"/>
                  <a:pt x="40" y="72"/>
                  <a:pt x="41" y="72"/>
                </a:cubicBezTo>
                <a:cubicBezTo>
                  <a:pt x="43" y="72"/>
                  <a:pt x="43" y="73"/>
                  <a:pt x="44" y="73"/>
                </a:cubicBezTo>
                <a:cubicBezTo>
                  <a:pt x="44" y="72"/>
                  <a:pt x="45" y="73"/>
                  <a:pt x="45" y="72"/>
                </a:cubicBezTo>
                <a:cubicBezTo>
                  <a:pt x="44" y="71"/>
                  <a:pt x="44" y="72"/>
                  <a:pt x="44" y="71"/>
                </a:cubicBezTo>
                <a:cubicBezTo>
                  <a:pt x="43" y="70"/>
                  <a:pt x="43" y="71"/>
                  <a:pt x="43" y="69"/>
                </a:cubicBezTo>
                <a:cubicBezTo>
                  <a:pt x="44" y="68"/>
                  <a:pt x="44" y="67"/>
                  <a:pt x="44" y="67"/>
                </a:cubicBezTo>
                <a:cubicBezTo>
                  <a:pt x="44" y="66"/>
                  <a:pt x="44" y="66"/>
                  <a:pt x="44" y="66"/>
                </a:cubicBezTo>
                <a:cubicBezTo>
                  <a:pt x="46" y="64"/>
                  <a:pt x="46" y="64"/>
                  <a:pt x="46" y="64"/>
                </a:cubicBezTo>
                <a:cubicBezTo>
                  <a:pt x="46" y="64"/>
                  <a:pt x="47" y="64"/>
                  <a:pt x="48" y="64"/>
                </a:cubicBezTo>
                <a:cubicBezTo>
                  <a:pt x="50" y="64"/>
                  <a:pt x="51" y="65"/>
                  <a:pt x="52" y="65"/>
                </a:cubicBezTo>
                <a:cubicBezTo>
                  <a:pt x="54" y="65"/>
                  <a:pt x="55" y="65"/>
                  <a:pt x="55" y="65"/>
                </a:cubicBezTo>
                <a:cubicBezTo>
                  <a:pt x="54" y="64"/>
                  <a:pt x="54" y="64"/>
                  <a:pt x="54" y="64"/>
                </a:cubicBezTo>
                <a:cubicBezTo>
                  <a:pt x="54" y="64"/>
                  <a:pt x="54" y="64"/>
                  <a:pt x="54" y="63"/>
                </a:cubicBezTo>
                <a:cubicBezTo>
                  <a:pt x="55" y="63"/>
                  <a:pt x="55" y="63"/>
                  <a:pt x="56" y="63"/>
                </a:cubicBezTo>
                <a:cubicBezTo>
                  <a:pt x="56" y="63"/>
                  <a:pt x="57" y="61"/>
                  <a:pt x="57" y="61"/>
                </a:cubicBezTo>
                <a:cubicBezTo>
                  <a:pt x="56" y="60"/>
                  <a:pt x="56" y="60"/>
                  <a:pt x="55" y="59"/>
                </a:cubicBezTo>
                <a:cubicBezTo>
                  <a:pt x="53" y="59"/>
                  <a:pt x="50" y="59"/>
                  <a:pt x="50" y="59"/>
                </a:cubicBezTo>
                <a:cubicBezTo>
                  <a:pt x="50" y="59"/>
                  <a:pt x="49" y="59"/>
                  <a:pt x="48" y="59"/>
                </a:cubicBezTo>
                <a:cubicBezTo>
                  <a:pt x="47" y="59"/>
                  <a:pt x="45" y="59"/>
                  <a:pt x="45" y="58"/>
                </a:cubicBezTo>
                <a:cubicBezTo>
                  <a:pt x="44" y="58"/>
                  <a:pt x="44" y="58"/>
                  <a:pt x="44" y="56"/>
                </a:cubicBezTo>
                <a:cubicBezTo>
                  <a:pt x="44" y="55"/>
                  <a:pt x="43" y="55"/>
                  <a:pt x="43" y="55"/>
                </a:cubicBezTo>
                <a:cubicBezTo>
                  <a:pt x="44" y="53"/>
                  <a:pt x="44" y="53"/>
                  <a:pt x="44" y="53"/>
                </a:cubicBezTo>
                <a:cubicBezTo>
                  <a:pt x="44" y="53"/>
                  <a:pt x="43" y="52"/>
                  <a:pt x="43" y="52"/>
                </a:cubicBezTo>
                <a:cubicBezTo>
                  <a:pt x="42" y="52"/>
                  <a:pt x="42" y="52"/>
                  <a:pt x="42" y="52"/>
                </a:cubicBezTo>
                <a:cubicBezTo>
                  <a:pt x="41" y="52"/>
                  <a:pt x="42" y="52"/>
                  <a:pt x="40" y="51"/>
                </a:cubicBezTo>
                <a:cubicBezTo>
                  <a:pt x="38" y="51"/>
                  <a:pt x="37" y="50"/>
                  <a:pt x="37" y="50"/>
                </a:cubicBezTo>
                <a:cubicBezTo>
                  <a:pt x="37" y="49"/>
                  <a:pt x="37" y="49"/>
                  <a:pt x="39" y="49"/>
                </a:cubicBezTo>
                <a:cubicBezTo>
                  <a:pt x="40" y="49"/>
                  <a:pt x="41" y="49"/>
                  <a:pt x="42" y="49"/>
                </a:cubicBezTo>
                <a:cubicBezTo>
                  <a:pt x="43" y="50"/>
                  <a:pt x="45" y="49"/>
                  <a:pt x="45" y="49"/>
                </a:cubicBezTo>
                <a:cubicBezTo>
                  <a:pt x="45" y="49"/>
                  <a:pt x="44" y="49"/>
                  <a:pt x="46" y="50"/>
                </a:cubicBezTo>
                <a:cubicBezTo>
                  <a:pt x="48" y="51"/>
                  <a:pt x="47" y="51"/>
                  <a:pt x="48" y="51"/>
                </a:cubicBezTo>
                <a:cubicBezTo>
                  <a:pt x="49" y="51"/>
                  <a:pt x="50" y="50"/>
                  <a:pt x="49" y="50"/>
                </a:cubicBezTo>
                <a:cubicBezTo>
                  <a:pt x="49" y="49"/>
                  <a:pt x="50" y="49"/>
                  <a:pt x="49" y="49"/>
                </a:cubicBezTo>
                <a:cubicBezTo>
                  <a:pt x="48" y="48"/>
                  <a:pt x="48" y="48"/>
                  <a:pt x="48" y="48"/>
                </a:cubicBezTo>
                <a:cubicBezTo>
                  <a:pt x="48" y="48"/>
                  <a:pt x="48" y="48"/>
                  <a:pt x="48" y="47"/>
                </a:cubicBezTo>
                <a:cubicBezTo>
                  <a:pt x="48" y="46"/>
                  <a:pt x="49" y="45"/>
                  <a:pt x="49" y="45"/>
                </a:cubicBezTo>
                <a:cubicBezTo>
                  <a:pt x="50" y="45"/>
                  <a:pt x="50" y="45"/>
                  <a:pt x="50" y="44"/>
                </a:cubicBezTo>
                <a:cubicBezTo>
                  <a:pt x="50" y="44"/>
                  <a:pt x="50" y="43"/>
                  <a:pt x="50" y="43"/>
                </a:cubicBezTo>
                <a:cubicBezTo>
                  <a:pt x="50" y="42"/>
                  <a:pt x="51" y="41"/>
                  <a:pt x="51" y="41"/>
                </a:cubicBezTo>
                <a:cubicBezTo>
                  <a:pt x="51" y="41"/>
                  <a:pt x="50" y="40"/>
                  <a:pt x="50" y="40"/>
                </a:cubicBezTo>
                <a:cubicBezTo>
                  <a:pt x="50" y="40"/>
                  <a:pt x="48" y="40"/>
                  <a:pt x="48" y="41"/>
                </a:cubicBezTo>
                <a:cubicBezTo>
                  <a:pt x="48" y="41"/>
                  <a:pt x="48" y="41"/>
                  <a:pt x="48" y="42"/>
                </a:cubicBezTo>
                <a:cubicBezTo>
                  <a:pt x="47" y="42"/>
                  <a:pt x="47" y="42"/>
                  <a:pt x="46" y="42"/>
                </a:cubicBezTo>
                <a:cubicBezTo>
                  <a:pt x="46" y="43"/>
                  <a:pt x="46" y="43"/>
                  <a:pt x="46" y="43"/>
                </a:cubicBezTo>
                <a:cubicBezTo>
                  <a:pt x="46" y="44"/>
                  <a:pt x="45" y="45"/>
                  <a:pt x="45" y="45"/>
                </a:cubicBezTo>
                <a:cubicBezTo>
                  <a:pt x="45" y="45"/>
                  <a:pt x="44" y="43"/>
                  <a:pt x="44" y="42"/>
                </a:cubicBezTo>
                <a:cubicBezTo>
                  <a:pt x="44" y="42"/>
                  <a:pt x="45" y="41"/>
                  <a:pt x="46" y="41"/>
                </a:cubicBezTo>
                <a:cubicBezTo>
                  <a:pt x="47" y="41"/>
                  <a:pt x="47" y="41"/>
                  <a:pt x="47" y="40"/>
                </a:cubicBezTo>
                <a:cubicBezTo>
                  <a:pt x="47" y="40"/>
                  <a:pt x="47" y="40"/>
                  <a:pt x="47" y="39"/>
                </a:cubicBezTo>
                <a:cubicBezTo>
                  <a:pt x="47" y="38"/>
                  <a:pt x="47" y="38"/>
                  <a:pt x="47" y="38"/>
                </a:cubicBezTo>
                <a:cubicBezTo>
                  <a:pt x="48" y="37"/>
                  <a:pt x="49" y="36"/>
                  <a:pt x="50" y="36"/>
                </a:cubicBezTo>
                <a:cubicBezTo>
                  <a:pt x="50" y="36"/>
                  <a:pt x="49" y="34"/>
                  <a:pt x="51" y="36"/>
                </a:cubicBezTo>
                <a:cubicBezTo>
                  <a:pt x="52" y="37"/>
                  <a:pt x="52" y="37"/>
                  <a:pt x="53" y="38"/>
                </a:cubicBezTo>
                <a:cubicBezTo>
                  <a:pt x="54" y="38"/>
                  <a:pt x="56" y="39"/>
                  <a:pt x="56" y="38"/>
                </a:cubicBezTo>
                <a:cubicBezTo>
                  <a:pt x="56" y="38"/>
                  <a:pt x="56" y="37"/>
                  <a:pt x="56" y="36"/>
                </a:cubicBezTo>
                <a:cubicBezTo>
                  <a:pt x="56" y="36"/>
                  <a:pt x="55" y="36"/>
                  <a:pt x="56" y="35"/>
                </a:cubicBezTo>
                <a:cubicBezTo>
                  <a:pt x="56" y="35"/>
                  <a:pt x="56" y="35"/>
                  <a:pt x="57" y="35"/>
                </a:cubicBezTo>
                <a:cubicBezTo>
                  <a:pt x="59" y="36"/>
                  <a:pt x="58" y="36"/>
                  <a:pt x="59" y="37"/>
                </a:cubicBezTo>
                <a:cubicBezTo>
                  <a:pt x="61" y="38"/>
                  <a:pt x="61" y="38"/>
                  <a:pt x="61" y="38"/>
                </a:cubicBezTo>
                <a:cubicBezTo>
                  <a:pt x="62" y="38"/>
                  <a:pt x="62" y="38"/>
                  <a:pt x="63" y="38"/>
                </a:cubicBezTo>
                <a:cubicBezTo>
                  <a:pt x="64" y="38"/>
                  <a:pt x="63" y="37"/>
                  <a:pt x="65" y="39"/>
                </a:cubicBezTo>
                <a:cubicBezTo>
                  <a:pt x="66" y="40"/>
                  <a:pt x="66" y="40"/>
                  <a:pt x="67" y="40"/>
                </a:cubicBezTo>
                <a:cubicBezTo>
                  <a:pt x="68" y="41"/>
                  <a:pt x="70" y="40"/>
                  <a:pt x="70" y="40"/>
                </a:cubicBezTo>
                <a:cubicBezTo>
                  <a:pt x="70" y="40"/>
                  <a:pt x="70" y="39"/>
                  <a:pt x="71" y="41"/>
                </a:cubicBezTo>
                <a:cubicBezTo>
                  <a:pt x="72" y="43"/>
                  <a:pt x="73" y="43"/>
                  <a:pt x="73" y="43"/>
                </a:cubicBezTo>
                <a:cubicBezTo>
                  <a:pt x="73" y="44"/>
                  <a:pt x="74" y="45"/>
                  <a:pt x="74" y="45"/>
                </a:cubicBezTo>
                <a:cubicBezTo>
                  <a:pt x="74" y="45"/>
                  <a:pt x="74" y="45"/>
                  <a:pt x="74" y="46"/>
                </a:cubicBezTo>
                <a:cubicBezTo>
                  <a:pt x="74" y="46"/>
                  <a:pt x="74" y="47"/>
                  <a:pt x="75" y="47"/>
                </a:cubicBezTo>
                <a:cubicBezTo>
                  <a:pt x="75" y="47"/>
                  <a:pt x="76" y="47"/>
                  <a:pt x="76" y="47"/>
                </a:cubicBezTo>
                <a:cubicBezTo>
                  <a:pt x="76" y="47"/>
                  <a:pt x="77" y="46"/>
                  <a:pt x="77" y="46"/>
                </a:cubicBezTo>
                <a:cubicBezTo>
                  <a:pt x="77" y="46"/>
                  <a:pt x="79" y="45"/>
                  <a:pt x="79" y="45"/>
                </a:cubicBezTo>
                <a:cubicBezTo>
                  <a:pt x="79" y="45"/>
                  <a:pt x="79" y="44"/>
                  <a:pt x="81" y="45"/>
                </a:cubicBezTo>
                <a:cubicBezTo>
                  <a:pt x="82" y="45"/>
                  <a:pt x="84" y="46"/>
                  <a:pt x="84" y="46"/>
                </a:cubicBezTo>
                <a:cubicBezTo>
                  <a:pt x="84" y="46"/>
                  <a:pt x="84" y="47"/>
                  <a:pt x="84" y="47"/>
                </a:cubicBezTo>
                <a:cubicBezTo>
                  <a:pt x="85" y="47"/>
                  <a:pt x="88" y="47"/>
                  <a:pt x="88" y="47"/>
                </a:cubicBezTo>
                <a:cubicBezTo>
                  <a:pt x="89" y="48"/>
                  <a:pt x="89" y="48"/>
                  <a:pt x="89" y="48"/>
                </a:cubicBezTo>
                <a:cubicBezTo>
                  <a:pt x="89" y="48"/>
                  <a:pt x="90" y="49"/>
                  <a:pt x="90" y="49"/>
                </a:cubicBezTo>
                <a:cubicBezTo>
                  <a:pt x="90" y="50"/>
                  <a:pt x="91" y="52"/>
                  <a:pt x="91" y="52"/>
                </a:cubicBezTo>
                <a:cubicBezTo>
                  <a:pt x="94" y="53"/>
                  <a:pt x="94" y="53"/>
                  <a:pt x="94" y="53"/>
                </a:cubicBezTo>
                <a:cubicBezTo>
                  <a:pt x="92" y="50"/>
                  <a:pt x="92" y="50"/>
                  <a:pt x="92" y="50"/>
                </a:cubicBezTo>
                <a:cubicBezTo>
                  <a:pt x="92" y="50"/>
                  <a:pt x="90" y="48"/>
                  <a:pt x="92" y="48"/>
                </a:cubicBezTo>
                <a:cubicBezTo>
                  <a:pt x="94" y="48"/>
                  <a:pt x="95" y="47"/>
                  <a:pt x="95" y="47"/>
                </a:cubicBezTo>
                <a:cubicBezTo>
                  <a:pt x="95" y="46"/>
                  <a:pt x="95" y="46"/>
                  <a:pt x="95" y="46"/>
                </a:cubicBezTo>
                <a:cubicBezTo>
                  <a:pt x="92" y="46"/>
                  <a:pt x="92" y="46"/>
                  <a:pt x="92" y="46"/>
                </a:cubicBezTo>
                <a:cubicBezTo>
                  <a:pt x="92" y="46"/>
                  <a:pt x="92" y="44"/>
                  <a:pt x="92" y="44"/>
                </a:cubicBezTo>
                <a:cubicBezTo>
                  <a:pt x="93" y="44"/>
                  <a:pt x="94" y="42"/>
                  <a:pt x="96" y="42"/>
                </a:cubicBezTo>
                <a:cubicBezTo>
                  <a:pt x="98" y="42"/>
                  <a:pt x="100" y="41"/>
                  <a:pt x="100" y="41"/>
                </a:cubicBezTo>
                <a:cubicBezTo>
                  <a:pt x="100" y="41"/>
                  <a:pt x="100" y="40"/>
                  <a:pt x="102" y="40"/>
                </a:cubicBezTo>
                <a:cubicBezTo>
                  <a:pt x="104" y="40"/>
                  <a:pt x="105" y="40"/>
                  <a:pt x="106" y="40"/>
                </a:cubicBezTo>
                <a:cubicBezTo>
                  <a:pt x="107" y="40"/>
                  <a:pt x="107" y="40"/>
                  <a:pt x="107" y="39"/>
                </a:cubicBezTo>
                <a:cubicBezTo>
                  <a:pt x="107" y="38"/>
                  <a:pt x="106" y="38"/>
                  <a:pt x="108" y="37"/>
                </a:cubicBezTo>
                <a:cubicBezTo>
                  <a:pt x="109" y="37"/>
                  <a:pt x="110" y="36"/>
                  <a:pt x="110" y="36"/>
                </a:cubicBezTo>
                <a:cubicBezTo>
                  <a:pt x="111" y="32"/>
                  <a:pt x="111" y="32"/>
                  <a:pt x="111" y="32"/>
                </a:cubicBezTo>
                <a:cubicBezTo>
                  <a:pt x="107" y="34"/>
                  <a:pt x="107" y="34"/>
                  <a:pt x="107" y="34"/>
                </a:cubicBezTo>
                <a:cubicBezTo>
                  <a:pt x="107" y="34"/>
                  <a:pt x="107" y="32"/>
                  <a:pt x="106" y="32"/>
                </a:cubicBezTo>
                <a:cubicBezTo>
                  <a:pt x="105" y="32"/>
                  <a:pt x="102" y="34"/>
                  <a:pt x="102" y="34"/>
                </a:cubicBezTo>
                <a:cubicBezTo>
                  <a:pt x="102" y="34"/>
                  <a:pt x="102" y="33"/>
                  <a:pt x="101" y="33"/>
                </a:cubicBezTo>
                <a:cubicBezTo>
                  <a:pt x="101" y="32"/>
                  <a:pt x="101" y="32"/>
                  <a:pt x="100" y="32"/>
                </a:cubicBezTo>
                <a:cubicBezTo>
                  <a:pt x="99" y="32"/>
                  <a:pt x="100" y="32"/>
                  <a:pt x="98" y="31"/>
                </a:cubicBezTo>
                <a:cubicBezTo>
                  <a:pt x="96" y="30"/>
                  <a:pt x="95" y="28"/>
                  <a:pt x="95" y="28"/>
                </a:cubicBezTo>
                <a:cubicBezTo>
                  <a:pt x="95" y="28"/>
                  <a:pt x="96" y="28"/>
                  <a:pt x="94" y="28"/>
                </a:cubicBezTo>
                <a:cubicBezTo>
                  <a:pt x="93" y="27"/>
                  <a:pt x="93" y="27"/>
                  <a:pt x="93" y="27"/>
                </a:cubicBezTo>
                <a:cubicBezTo>
                  <a:pt x="92" y="26"/>
                  <a:pt x="92" y="26"/>
                  <a:pt x="94" y="25"/>
                </a:cubicBezTo>
                <a:cubicBezTo>
                  <a:pt x="95" y="24"/>
                  <a:pt x="94" y="24"/>
                  <a:pt x="96" y="23"/>
                </a:cubicBezTo>
                <a:cubicBezTo>
                  <a:pt x="97" y="22"/>
                  <a:pt x="96" y="21"/>
                  <a:pt x="98" y="22"/>
                </a:cubicBezTo>
                <a:cubicBezTo>
                  <a:pt x="101" y="23"/>
                  <a:pt x="101" y="23"/>
                  <a:pt x="102" y="24"/>
                </a:cubicBezTo>
                <a:cubicBezTo>
                  <a:pt x="103" y="24"/>
                  <a:pt x="107" y="24"/>
                  <a:pt x="105" y="23"/>
                </a:cubicBezTo>
                <a:cubicBezTo>
                  <a:pt x="104" y="22"/>
                  <a:pt x="102" y="21"/>
                  <a:pt x="102" y="20"/>
                </a:cubicBezTo>
                <a:cubicBezTo>
                  <a:pt x="102" y="20"/>
                  <a:pt x="100" y="20"/>
                  <a:pt x="102" y="20"/>
                </a:cubicBezTo>
                <a:cubicBezTo>
                  <a:pt x="103" y="20"/>
                  <a:pt x="104" y="19"/>
                  <a:pt x="105" y="20"/>
                </a:cubicBezTo>
                <a:cubicBezTo>
                  <a:pt x="105" y="20"/>
                  <a:pt x="103" y="20"/>
                  <a:pt x="106" y="20"/>
                </a:cubicBezTo>
                <a:cubicBezTo>
                  <a:pt x="109" y="20"/>
                  <a:pt x="110" y="20"/>
                  <a:pt x="108" y="19"/>
                </a:cubicBezTo>
                <a:cubicBezTo>
                  <a:pt x="107" y="18"/>
                  <a:pt x="107" y="18"/>
                  <a:pt x="106" y="17"/>
                </a:cubicBezTo>
                <a:cubicBezTo>
                  <a:pt x="106" y="16"/>
                  <a:pt x="105" y="16"/>
                  <a:pt x="106" y="16"/>
                </a:cubicBezTo>
                <a:cubicBezTo>
                  <a:pt x="106" y="15"/>
                  <a:pt x="106" y="16"/>
                  <a:pt x="107" y="15"/>
                </a:cubicBezTo>
                <a:cubicBezTo>
                  <a:pt x="107" y="14"/>
                  <a:pt x="107" y="13"/>
                  <a:pt x="107" y="13"/>
                </a:cubicBezTo>
                <a:cubicBezTo>
                  <a:pt x="107" y="13"/>
                  <a:pt x="106" y="13"/>
                  <a:pt x="107" y="12"/>
                </a:cubicBezTo>
                <a:cubicBezTo>
                  <a:pt x="109" y="10"/>
                  <a:pt x="109" y="10"/>
                  <a:pt x="110" y="10"/>
                </a:cubicBezTo>
                <a:cubicBezTo>
                  <a:pt x="110" y="10"/>
                  <a:pt x="111" y="9"/>
                  <a:pt x="112" y="9"/>
                </a:cubicBezTo>
                <a:cubicBezTo>
                  <a:pt x="112" y="8"/>
                  <a:pt x="113" y="6"/>
                  <a:pt x="113" y="6"/>
                </a:cubicBezTo>
                <a:cubicBezTo>
                  <a:pt x="116" y="6"/>
                  <a:pt x="116" y="6"/>
                  <a:pt x="116" y="6"/>
                </a:cubicBezTo>
                <a:cubicBezTo>
                  <a:pt x="116" y="6"/>
                  <a:pt x="117" y="6"/>
                  <a:pt x="117" y="6"/>
                </a:cubicBezTo>
                <a:cubicBezTo>
                  <a:pt x="117" y="7"/>
                  <a:pt x="117" y="5"/>
                  <a:pt x="117" y="5"/>
                </a:cubicBezTo>
                <a:cubicBezTo>
                  <a:pt x="117" y="5"/>
                  <a:pt x="118" y="5"/>
                  <a:pt x="118" y="5"/>
                </a:cubicBezTo>
                <a:cubicBezTo>
                  <a:pt x="119" y="6"/>
                  <a:pt x="119" y="6"/>
                  <a:pt x="119" y="6"/>
                </a:cubicBezTo>
                <a:cubicBezTo>
                  <a:pt x="120" y="7"/>
                  <a:pt x="121" y="6"/>
                  <a:pt x="121" y="6"/>
                </a:cubicBezTo>
                <a:cubicBezTo>
                  <a:pt x="121" y="6"/>
                  <a:pt x="122" y="5"/>
                  <a:pt x="123" y="5"/>
                </a:cubicBezTo>
                <a:cubicBezTo>
                  <a:pt x="124" y="5"/>
                  <a:pt x="125" y="5"/>
                  <a:pt x="125" y="5"/>
                </a:cubicBezTo>
                <a:cubicBezTo>
                  <a:pt x="125" y="6"/>
                  <a:pt x="125" y="6"/>
                  <a:pt x="125" y="7"/>
                </a:cubicBezTo>
                <a:cubicBezTo>
                  <a:pt x="126" y="7"/>
                  <a:pt x="127" y="8"/>
                  <a:pt x="127" y="8"/>
                </a:cubicBezTo>
                <a:cubicBezTo>
                  <a:pt x="127" y="8"/>
                  <a:pt x="129" y="8"/>
                  <a:pt x="129" y="7"/>
                </a:cubicBezTo>
                <a:cubicBezTo>
                  <a:pt x="129" y="7"/>
                  <a:pt x="128" y="7"/>
                  <a:pt x="130" y="6"/>
                </a:cubicBezTo>
                <a:cubicBezTo>
                  <a:pt x="132" y="4"/>
                  <a:pt x="133" y="4"/>
                  <a:pt x="133" y="4"/>
                </a:cubicBezTo>
                <a:cubicBezTo>
                  <a:pt x="133" y="4"/>
                  <a:pt x="133" y="3"/>
                  <a:pt x="134" y="3"/>
                </a:cubicBezTo>
                <a:cubicBezTo>
                  <a:pt x="135" y="4"/>
                  <a:pt x="135" y="3"/>
                  <a:pt x="135" y="4"/>
                </a:cubicBezTo>
                <a:cubicBezTo>
                  <a:pt x="135" y="4"/>
                  <a:pt x="136" y="5"/>
                  <a:pt x="136" y="5"/>
                </a:cubicBezTo>
                <a:cubicBezTo>
                  <a:pt x="136" y="5"/>
                  <a:pt x="136" y="8"/>
                  <a:pt x="136" y="8"/>
                </a:cubicBezTo>
                <a:cubicBezTo>
                  <a:pt x="136" y="9"/>
                  <a:pt x="136" y="9"/>
                  <a:pt x="136" y="9"/>
                </a:cubicBezTo>
                <a:cubicBezTo>
                  <a:pt x="136" y="9"/>
                  <a:pt x="136" y="10"/>
                  <a:pt x="136" y="10"/>
                </a:cubicBezTo>
                <a:cubicBezTo>
                  <a:pt x="136" y="11"/>
                  <a:pt x="137" y="13"/>
                  <a:pt x="137" y="13"/>
                </a:cubicBezTo>
                <a:cubicBezTo>
                  <a:pt x="137" y="13"/>
                  <a:pt x="137" y="13"/>
                  <a:pt x="137" y="13"/>
                </a:cubicBezTo>
                <a:cubicBezTo>
                  <a:pt x="136" y="14"/>
                  <a:pt x="136" y="13"/>
                  <a:pt x="136" y="14"/>
                </a:cubicBezTo>
                <a:cubicBezTo>
                  <a:pt x="135" y="15"/>
                  <a:pt x="136" y="15"/>
                  <a:pt x="135" y="16"/>
                </a:cubicBezTo>
                <a:cubicBezTo>
                  <a:pt x="135" y="16"/>
                  <a:pt x="134" y="16"/>
                  <a:pt x="134" y="16"/>
                </a:cubicBezTo>
                <a:cubicBezTo>
                  <a:pt x="134" y="16"/>
                  <a:pt x="135" y="17"/>
                  <a:pt x="135" y="17"/>
                </a:cubicBezTo>
                <a:cubicBezTo>
                  <a:pt x="135" y="17"/>
                  <a:pt x="135" y="17"/>
                  <a:pt x="136" y="17"/>
                </a:cubicBezTo>
                <a:cubicBezTo>
                  <a:pt x="136" y="17"/>
                  <a:pt x="136" y="16"/>
                  <a:pt x="137" y="16"/>
                </a:cubicBezTo>
                <a:cubicBezTo>
                  <a:pt x="137" y="17"/>
                  <a:pt x="137" y="15"/>
                  <a:pt x="137" y="15"/>
                </a:cubicBezTo>
                <a:cubicBezTo>
                  <a:pt x="137" y="15"/>
                  <a:pt x="137" y="15"/>
                  <a:pt x="138" y="14"/>
                </a:cubicBezTo>
                <a:cubicBezTo>
                  <a:pt x="138" y="14"/>
                  <a:pt x="139" y="13"/>
                  <a:pt x="139" y="12"/>
                </a:cubicBezTo>
                <a:cubicBezTo>
                  <a:pt x="139" y="12"/>
                  <a:pt x="138" y="11"/>
                  <a:pt x="138" y="11"/>
                </a:cubicBezTo>
                <a:cubicBezTo>
                  <a:pt x="138" y="11"/>
                  <a:pt x="137" y="9"/>
                  <a:pt x="137" y="8"/>
                </a:cubicBezTo>
                <a:cubicBezTo>
                  <a:pt x="137" y="8"/>
                  <a:pt x="137" y="8"/>
                  <a:pt x="137" y="7"/>
                </a:cubicBezTo>
                <a:cubicBezTo>
                  <a:pt x="138" y="7"/>
                  <a:pt x="138" y="6"/>
                  <a:pt x="138" y="6"/>
                </a:cubicBezTo>
                <a:cubicBezTo>
                  <a:pt x="139" y="5"/>
                  <a:pt x="140" y="4"/>
                  <a:pt x="140" y="4"/>
                </a:cubicBezTo>
                <a:cubicBezTo>
                  <a:pt x="140" y="4"/>
                  <a:pt x="142" y="4"/>
                  <a:pt x="143" y="4"/>
                </a:cubicBezTo>
                <a:cubicBezTo>
                  <a:pt x="143" y="4"/>
                  <a:pt x="142" y="3"/>
                  <a:pt x="144" y="4"/>
                </a:cubicBezTo>
                <a:cubicBezTo>
                  <a:pt x="145" y="5"/>
                  <a:pt x="145" y="5"/>
                  <a:pt x="145" y="5"/>
                </a:cubicBezTo>
                <a:cubicBezTo>
                  <a:pt x="145" y="6"/>
                  <a:pt x="144" y="6"/>
                  <a:pt x="146" y="6"/>
                </a:cubicBezTo>
                <a:cubicBezTo>
                  <a:pt x="147" y="6"/>
                  <a:pt x="148" y="6"/>
                  <a:pt x="147" y="6"/>
                </a:cubicBezTo>
                <a:cubicBezTo>
                  <a:pt x="146" y="5"/>
                  <a:pt x="146" y="4"/>
                  <a:pt x="145" y="4"/>
                </a:cubicBezTo>
                <a:cubicBezTo>
                  <a:pt x="145" y="4"/>
                  <a:pt x="144" y="3"/>
                  <a:pt x="144" y="3"/>
                </a:cubicBezTo>
                <a:cubicBezTo>
                  <a:pt x="144" y="2"/>
                  <a:pt x="144" y="0"/>
                  <a:pt x="145" y="1"/>
                </a:cubicBezTo>
                <a:cubicBezTo>
                  <a:pt x="146" y="1"/>
                  <a:pt x="145" y="0"/>
                  <a:pt x="146" y="1"/>
                </a:cubicBezTo>
                <a:cubicBezTo>
                  <a:pt x="148" y="3"/>
                  <a:pt x="149" y="4"/>
                  <a:pt x="149" y="4"/>
                </a:cubicBezTo>
                <a:cubicBezTo>
                  <a:pt x="149" y="5"/>
                  <a:pt x="150" y="5"/>
                  <a:pt x="150" y="5"/>
                </a:cubicBezTo>
                <a:cubicBezTo>
                  <a:pt x="150" y="6"/>
                  <a:pt x="150" y="6"/>
                  <a:pt x="150" y="6"/>
                </a:cubicBezTo>
                <a:cubicBezTo>
                  <a:pt x="151" y="7"/>
                  <a:pt x="152" y="8"/>
                  <a:pt x="152" y="8"/>
                </a:cubicBezTo>
                <a:cubicBezTo>
                  <a:pt x="152" y="8"/>
                  <a:pt x="152" y="8"/>
                  <a:pt x="153" y="8"/>
                </a:cubicBezTo>
                <a:cubicBezTo>
                  <a:pt x="153" y="9"/>
                  <a:pt x="155" y="10"/>
                  <a:pt x="155" y="10"/>
                </a:cubicBezTo>
                <a:cubicBezTo>
                  <a:pt x="155" y="10"/>
                  <a:pt x="156" y="11"/>
                  <a:pt x="156" y="11"/>
                </a:cubicBezTo>
                <a:cubicBezTo>
                  <a:pt x="155" y="12"/>
                  <a:pt x="155" y="13"/>
                  <a:pt x="155" y="13"/>
                </a:cubicBezTo>
                <a:cubicBezTo>
                  <a:pt x="153" y="16"/>
                  <a:pt x="153" y="16"/>
                  <a:pt x="153" y="16"/>
                </a:cubicBezTo>
                <a:cubicBezTo>
                  <a:pt x="152" y="18"/>
                  <a:pt x="152" y="18"/>
                  <a:pt x="152" y="18"/>
                </a:cubicBezTo>
                <a:cubicBezTo>
                  <a:pt x="152" y="19"/>
                  <a:pt x="152" y="19"/>
                  <a:pt x="152" y="19"/>
                </a:cubicBezTo>
                <a:cubicBezTo>
                  <a:pt x="151" y="20"/>
                  <a:pt x="151" y="21"/>
                  <a:pt x="151" y="21"/>
                </a:cubicBezTo>
                <a:cubicBezTo>
                  <a:pt x="151" y="21"/>
                  <a:pt x="150" y="22"/>
                  <a:pt x="148" y="22"/>
                </a:cubicBezTo>
                <a:cubicBezTo>
                  <a:pt x="146" y="21"/>
                  <a:pt x="144" y="23"/>
                  <a:pt x="144" y="23"/>
                </a:cubicBezTo>
                <a:cubicBezTo>
                  <a:pt x="144" y="23"/>
                  <a:pt x="139" y="22"/>
                  <a:pt x="138" y="22"/>
                </a:cubicBezTo>
                <a:cubicBezTo>
                  <a:pt x="137" y="22"/>
                  <a:pt x="137" y="26"/>
                  <a:pt x="137" y="27"/>
                </a:cubicBezTo>
                <a:cubicBezTo>
                  <a:pt x="137" y="28"/>
                  <a:pt x="135" y="29"/>
                  <a:pt x="132" y="29"/>
                </a:cubicBezTo>
                <a:cubicBezTo>
                  <a:pt x="129" y="30"/>
                  <a:pt x="131" y="30"/>
                  <a:pt x="130" y="33"/>
                </a:cubicBezTo>
                <a:cubicBezTo>
                  <a:pt x="129" y="37"/>
                  <a:pt x="128" y="34"/>
                  <a:pt x="126" y="33"/>
                </a:cubicBezTo>
                <a:cubicBezTo>
                  <a:pt x="124" y="33"/>
                  <a:pt x="124" y="33"/>
                  <a:pt x="121" y="33"/>
                </a:cubicBezTo>
                <a:cubicBezTo>
                  <a:pt x="118" y="34"/>
                  <a:pt x="120" y="36"/>
                  <a:pt x="120" y="36"/>
                </a:cubicBezTo>
                <a:cubicBezTo>
                  <a:pt x="120" y="36"/>
                  <a:pt x="122" y="38"/>
                  <a:pt x="123" y="38"/>
                </a:cubicBezTo>
                <a:cubicBezTo>
                  <a:pt x="125" y="39"/>
                  <a:pt x="123" y="41"/>
                  <a:pt x="123" y="41"/>
                </a:cubicBezTo>
                <a:cubicBezTo>
                  <a:pt x="123" y="41"/>
                  <a:pt x="122" y="43"/>
                  <a:pt x="121" y="43"/>
                </a:cubicBezTo>
                <a:cubicBezTo>
                  <a:pt x="120" y="42"/>
                  <a:pt x="115" y="42"/>
                  <a:pt x="115" y="42"/>
                </a:cubicBezTo>
                <a:cubicBezTo>
                  <a:pt x="110" y="45"/>
                  <a:pt x="110" y="45"/>
                  <a:pt x="110" y="45"/>
                </a:cubicBezTo>
                <a:cubicBezTo>
                  <a:pt x="110" y="45"/>
                  <a:pt x="111" y="49"/>
                  <a:pt x="114" y="53"/>
                </a:cubicBezTo>
                <a:cubicBezTo>
                  <a:pt x="117" y="57"/>
                  <a:pt x="114" y="54"/>
                  <a:pt x="114" y="54"/>
                </a:cubicBezTo>
                <a:cubicBezTo>
                  <a:pt x="114" y="54"/>
                  <a:pt x="115" y="57"/>
                  <a:pt x="115" y="59"/>
                </a:cubicBezTo>
                <a:cubicBezTo>
                  <a:pt x="115" y="61"/>
                  <a:pt x="115" y="60"/>
                  <a:pt x="116" y="60"/>
                </a:cubicBezTo>
                <a:cubicBezTo>
                  <a:pt x="117" y="60"/>
                  <a:pt x="119" y="60"/>
                  <a:pt x="119" y="60"/>
                </a:cubicBezTo>
                <a:cubicBezTo>
                  <a:pt x="119" y="60"/>
                  <a:pt x="123" y="66"/>
                  <a:pt x="123" y="66"/>
                </a:cubicBezTo>
                <a:cubicBezTo>
                  <a:pt x="124" y="66"/>
                  <a:pt x="129" y="65"/>
                  <a:pt x="129" y="65"/>
                </a:cubicBezTo>
                <a:cubicBezTo>
                  <a:pt x="129" y="65"/>
                  <a:pt x="133" y="64"/>
                  <a:pt x="135" y="64"/>
                </a:cubicBezTo>
                <a:cubicBezTo>
                  <a:pt x="137" y="63"/>
                  <a:pt x="135" y="61"/>
                  <a:pt x="135" y="61"/>
                </a:cubicBezTo>
                <a:cubicBezTo>
                  <a:pt x="137" y="56"/>
                  <a:pt x="137" y="56"/>
                  <a:pt x="137" y="56"/>
                </a:cubicBezTo>
                <a:cubicBezTo>
                  <a:pt x="143" y="55"/>
                  <a:pt x="143" y="55"/>
                  <a:pt x="143" y="55"/>
                </a:cubicBezTo>
                <a:cubicBezTo>
                  <a:pt x="146" y="61"/>
                  <a:pt x="146" y="61"/>
                  <a:pt x="146" y="61"/>
                </a:cubicBezTo>
                <a:cubicBezTo>
                  <a:pt x="145" y="65"/>
                  <a:pt x="145" y="65"/>
                  <a:pt x="145" y="65"/>
                </a:cubicBezTo>
                <a:cubicBezTo>
                  <a:pt x="150" y="70"/>
                  <a:pt x="150" y="70"/>
                  <a:pt x="150" y="70"/>
                </a:cubicBezTo>
                <a:cubicBezTo>
                  <a:pt x="151" y="75"/>
                  <a:pt x="151" y="75"/>
                  <a:pt x="151" y="75"/>
                </a:cubicBezTo>
                <a:cubicBezTo>
                  <a:pt x="151" y="75"/>
                  <a:pt x="156" y="76"/>
                  <a:pt x="157" y="77"/>
                </a:cubicBezTo>
                <a:cubicBezTo>
                  <a:pt x="158" y="77"/>
                  <a:pt x="161" y="76"/>
                  <a:pt x="161" y="76"/>
                </a:cubicBezTo>
                <a:cubicBezTo>
                  <a:pt x="165" y="81"/>
                  <a:pt x="165" y="81"/>
                  <a:pt x="165" y="81"/>
                </a:cubicBezTo>
                <a:cubicBezTo>
                  <a:pt x="166" y="80"/>
                  <a:pt x="166" y="80"/>
                  <a:pt x="166" y="80"/>
                </a:cubicBezTo>
                <a:cubicBezTo>
                  <a:pt x="166" y="81"/>
                  <a:pt x="166" y="81"/>
                  <a:pt x="166" y="81"/>
                </a:cubicBezTo>
                <a:cubicBezTo>
                  <a:pt x="166" y="81"/>
                  <a:pt x="166" y="83"/>
                  <a:pt x="165" y="83"/>
                </a:cubicBezTo>
                <a:cubicBezTo>
                  <a:pt x="163" y="82"/>
                  <a:pt x="162" y="82"/>
                  <a:pt x="162" y="82"/>
                </a:cubicBezTo>
                <a:cubicBezTo>
                  <a:pt x="159" y="80"/>
                  <a:pt x="159" y="80"/>
                  <a:pt x="159" y="80"/>
                </a:cubicBezTo>
                <a:cubicBezTo>
                  <a:pt x="158" y="81"/>
                  <a:pt x="158" y="81"/>
                  <a:pt x="158" y="81"/>
                </a:cubicBezTo>
                <a:cubicBezTo>
                  <a:pt x="155" y="85"/>
                  <a:pt x="155" y="85"/>
                  <a:pt x="155" y="85"/>
                </a:cubicBezTo>
                <a:cubicBezTo>
                  <a:pt x="157" y="86"/>
                  <a:pt x="157" y="86"/>
                  <a:pt x="157" y="86"/>
                </a:cubicBezTo>
                <a:cubicBezTo>
                  <a:pt x="159" y="88"/>
                  <a:pt x="159" y="88"/>
                  <a:pt x="159" y="88"/>
                </a:cubicBezTo>
                <a:cubicBezTo>
                  <a:pt x="159" y="91"/>
                  <a:pt x="159" y="91"/>
                  <a:pt x="159" y="91"/>
                </a:cubicBezTo>
                <a:cubicBezTo>
                  <a:pt x="159" y="95"/>
                  <a:pt x="159" y="95"/>
                  <a:pt x="159" y="95"/>
                </a:cubicBezTo>
                <a:cubicBezTo>
                  <a:pt x="157" y="98"/>
                  <a:pt x="157" y="98"/>
                  <a:pt x="157" y="98"/>
                </a:cubicBezTo>
                <a:cubicBezTo>
                  <a:pt x="157" y="98"/>
                  <a:pt x="158" y="100"/>
                  <a:pt x="158" y="101"/>
                </a:cubicBezTo>
                <a:cubicBezTo>
                  <a:pt x="158" y="101"/>
                  <a:pt x="160" y="103"/>
                  <a:pt x="160" y="103"/>
                </a:cubicBezTo>
                <a:cubicBezTo>
                  <a:pt x="162" y="105"/>
                  <a:pt x="162" y="105"/>
                  <a:pt x="162" y="105"/>
                </a:cubicBezTo>
                <a:cubicBezTo>
                  <a:pt x="160" y="110"/>
                  <a:pt x="160" y="110"/>
                  <a:pt x="160" y="110"/>
                </a:cubicBezTo>
                <a:cubicBezTo>
                  <a:pt x="158" y="112"/>
                  <a:pt x="158" y="112"/>
                  <a:pt x="158" y="112"/>
                </a:cubicBezTo>
                <a:cubicBezTo>
                  <a:pt x="158" y="114"/>
                  <a:pt x="158" y="114"/>
                  <a:pt x="158" y="114"/>
                </a:cubicBezTo>
                <a:cubicBezTo>
                  <a:pt x="158" y="114"/>
                  <a:pt x="160" y="115"/>
                  <a:pt x="159" y="115"/>
                </a:cubicBezTo>
                <a:cubicBezTo>
                  <a:pt x="158" y="115"/>
                  <a:pt x="156" y="115"/>
                  <a:pt x="156" y="115"/>
                </a:cubicBezTo>
                <a:cubicBezTo>
                  <a:pt x="156" y="115"/>
                  <a:pt x="156" y="116"/>
                  <a:pt x="156" y="117"/>
                </a:cubicBezTo>
                <a:cubicBezTo>
                  <a:pt x="156" y="117"/>
                  <a:pt x="157" y="119"/>
                  <a:pt x="157" y="119"/>
                </a:cubicBezTo>
                <a:cubicBezTo>
                  <a:pt x="157" y="119"/>
                  <a:pt x="158" y="119"/>
                  <a:pt x="158" y="120"/>
                </a:cubicBezTo>
                <a:cubicBezTo>
                  <a:pt x="158" y="121"/>
                  <a:pt x="157" y="123"/>
                  <a:pt x="157" y="123"/>
                </a:cubicBezTo>
                <a:cubicBezTo>
                  <a:pt x="157" y="123"/>
                  <a:pt x="156" y="127"/>
                  <a:pt x="156" y="127"/>
                </a:cubicBezTo>
                <a:cubicBezTo>
                  <a:pt x="157" y="127"/>
                  <a:pt x="157" y="129"/>
                  <a:pt x="157" y="129"/>
                </a:cubicBezTo>
                <a:cubicBezTo>
                  <a:pt x="157" y="133"/>
                  <a:pt x="157" y="133"/>
                  <a:pt x="157" y="133"/>
                </a:cubicBezTo>
                <a:cubicBezTo>
                  <a:pt x="156" y="136"/>
                  <a:pt x="156" y="136"/>
                  <a:pt x="156" y="136"/>
                </a:cubicBezTo>
                <a:cubicBezTo>
                  <a:pt x="157" y="138"/>
                  <a:pt x="157" y="138"/>
                  <a:pt x="157" y="138"/>
                </a:cubicBezTo>
                <a:cubicBezTo>
                  <a:pt x="154" y="140"/>
                  <a:pt x="154" y="140"/>
                  <a:pt x="154" y="140"/>
                </a:cubicBezTo>
                <a:cubicBezTo>
                  <a:pt x="153" y="142"/>
                  <a:pt x="153" y="142"/>
                  <a:pt x="153" y="142"/>
                </a:cubicBezTo>
                <a:cubicBezTo>
                  <a:pt x="153" y="142"/>
                  <a:pt x="151" y="143"/>
                  <a:pt x="151" y="144"/>
                </a:cubicBezTo>
                <a:cubicBezTo>
                  <a:pt x="151" y="144"/>
                  <a:pt x="150" y="145"/>
                  <a:pt x="150" y="146"/>
                </a:cubicBezTo>
                <a:cubicBezTo>
                  <a:pt x="150" y="147"/>
                  <a:pt x="149" y="148"/>
                  <a:pt x="149" y="148"/>
                </a:cubicBezTo>
                <a:cubicBezTo>
                  <a:pt x="148" y="149"/>
                  <a:pt x="146" y="151"/>
                  <a:pt x="146" y="151"/>
                </a:cubicBezTo>
                <a:cubicBezTo>
                  <a:pt x="145" y="153"/>
                  <a:pt x="145" y="153"/>
                  <a:pt x="145" y="153"/>
                </a:cubicBezTo>
                <a:cubicBezTo>
                  <a:pt x="145" y="153"/>
                  <a:pt x="146" y="155"/>
                  <a:pt x="146" y="155"/>
                </a:cubicBezTo>
                <a:cubicBezTo>
                  <a:pt x="146" y="156"/>
                  <a:pt x="146" y="156"/>
                  <a:pt x="146" y="156"/>
                </a:cubicBezTo>
                <a:cubicBezTo>
                  <a:pt x="144" y="158"/>
                  <a:pt x="144" y="158"/>
                  <a:pt x="144" y="158"/>
                </a:cubicBezTo>
                <a:cubicBezTo>
                  <a:pt x="139" y="162"/>
                  <a:pt x="139" y="162"/>
                  <a:pt x="139" y="162"/>
                </a:cubicBezTo>
                <a:cubicBezTo>
                  <a:pt x="139" y="162"/>
                  <a:pt x="139" y="163"/>
                  <a:pt x="138" y="164"/>
                </a:cubicBezTo>
                <a:cubicBezTo>
                  <a:pt x="138" y="166"/>
                  <a:pt x="137" y="166"/>
                  <a:pt x="137" y="166"/>
                </a:cubicBezTo>
                <a:cubicBezTo>
                  <a:pt x="137" y="166"/>
                  <a:pt x="136" y="166"/>
                  <a:pt x="135" y="166"/>
                </a:cubicBezTo>
                <a:cubicBezTo>
                  <a:pt x="135" y="166"/>
                  <a:pt x="134" y="165"/>
                  <a:pt x="134" y="165"/>
                </a:cubicBezTo>
                <a:cubicBezTo>
                  <a:pt x="134" y="167"/>
                  <a:pt x="134" y="167"/>
                  <a:pt x="134" y="167"/>
                </a:cubicBezTo>
                <a:cubicBezTo>
                  <a:pt x="134" y="167"/>
                  <a:pt x="134" y="168"/>
                  <a:pt x="135" y="168"/>
                </a:cubicBezTo>
                <a:cubicBezTo>
                  <a:pt x="136" y="169"/>
                  <a:pt x="136" y="170"/>
                  <a:pt x="137" y="170"/>
                </a:cubicBezTo>
                <a:cubicBezTo>
                  <a:pt x="137" y="171"/>
                  <a:pt x="138" y="172"/>
                  <a:pt x="138" y="172"/>
                </a:cubicBezTo>
                <a:cubicBezTo>
                  <a:pt x="136" y="174"/>
                  <a:pt x="136" y="174"/>
                  <a:pt x="136" y="174"/>
                </a:cubicBezTo>
                <a:cubicBezTo>
                  <a:pt x="136" y="175"/>
                  <a:pt x="136" y="175"/>
                  <a:pt x="136" y="175"/>
                </a:cubicBezTo>
                <a:cubicBezTo>
                  <a:pt x="134" y="175"/>
                  <a:pt x="134" y="175"/>
                  <a:pt x="134" y="175"/>
                </a:cubicBezTo>
                <a:cubicBezTo>
                  <a:pt x="133" y="174"/>
                  <a:pt x="133" y="174"/>
                  <a:pt x="133" y="174"/>
                </a:cubicBezTo>
                <a:cubicBezTo>
                  <a:pt x="133" y="174"/>
                  <a:pt x="132" y="174"/>
                  <a:pt x="132" y="174"/>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pic>
        <p:nvPicPr>
          <p:cNvPr id="1026" name="Picture 2" descr="Maynooth University">
            <a:extLst>
              <a:ext uri="{FF2B5EF4-FFF2-40B4-BE49-F238E27FC236}">
                <a16:creationId xmlns:a16="http://schemas.microsoft.com/office/drawing/2014/main" id="{8346B453-2C8B-97F3-576C-C98A4242BDA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0031" y="8977305"/>
            <a:ext cx="1677581" cy="7534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a:extLst>
              <a:ext uri="{FF2B5EF4-FFF2-40B4-BE49-F238E27FC236}">
                <a16:creationId xmlns:a16="http://schemas.microsoft.com/office/drawing/2014/main" id="{636C227C-88AB-DB51-1146-70C82550897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41088" y="8505527"/>
            <a:ext cx="617374" cy="392398"/>
          </a:xfrm>
          <a:prstGeom prst="rect">
            <a:avLst/>
          </a:prstGeom>
        </p:spPr>
      </p:pic>
    </p:spTree>
    <p:extLst>
      <p:ext uri="{BB962C8B-B14F-4D97-AF65-F5344CB8AC3E}">
        <p14:creationId xmlns:p14="http://schemas.microsoft.com/office/powerpoint/2010/main" val="1685572572"/>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325</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