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handoutMasterIdLst>
    <p:handoutMasterId r:id="rId7"/>
  </p:handoutMasterIdLst>
  <p:sldIdLst>
    <p:sldId id="283" r:id="rId5"/>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3"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2496B7-485F-7B69-F7DE-F8CDD527168F}" name="Paula Whyte ( Momentum Consulting )" initials="PW" userId="S::paula@momentumconsulting.ie::a1b8e930-d272-4933-b1a2-fcb29f5bf11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nton Livanov" initials="AL" lastIdx="1" clrIdx="0">
    <p:extLst>
      <p:ext uri="{19B8F6BF-5375-455C-9EA6-DF929625EA0E}">
        <p15:presenceInfo xmlns:p15="http://schemas.microsoft.com/office/powerpoint/2012/main" userId="3ac9bdd3a5f4a44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6A21"/>
    <a:srgbClr val="C01D74"/>
    <a:srgbClr val="007772"/>
    <a:srgbClr val="ECECEC"/>
    <a:srgbClr val="F79E6D"/>
    <a:srgbClr val="E21079"/>
    <a:srgbClr val="EEA821"/>
    <a:srgbClr val="262626"/>
    <a:srgbClr val="D55A27"/>
    <a:srgbClr val="3D82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76" autoAdjust="0"/>
    <p:restoredTop sz="94638"/>
  </p:normalViewPr>
  <p:slideViewPr>
    <p:cSldViewPr snapToGrid="0" snapToObjects="1">
      <p:cViewPr varScale="1">
        <p:scale>
          <a:sx n="63" d="100"/>
          <a:sy n="63" d="100"/>
        </p:scale>
        <p:origin x="2333" y="130"/>
      </p:cViewPr>
      <p:guideLst>
        <p:guide orient="horz" pos="3343"/>
        <p:guide pos="2358"/>
      </p:guideLst>
    </p:cSldViewPr>
  </p:slideViewPr>
  <p:notesTextViewPr>
    <p:cViewPr>
      <p:scale>
        <a:sx n="1" d="1"/>
        <a:sy n="1" d="1"/>
      </p:scale>
      <p:origin x="0" y="0"/>
    </p:cViewPr>
  </p:notesTextViewPr>
  <p:sorterViewPr>
    <p:cViewPr varScale="1">
      <p:scale>
        <a:sx n="1" d="1"/>
        <a:sy n="1" d="1"/>
      </p:scale>
      <p:origin x="0" y="0"/>
    </p:cViewPr>
  </p:sorterViewPr>
  <p:notesViewPr>
    <p:cSldViewPr snapToGrid="0" snapToObjects="1" showGuides="1">
      <p:cViewPr varScale="1">
        <p:scale>
          <a:sx n="88" d="100"/>
          <a:sy n="88" d="100"/>
        </p:scale>
        <p:origin x="2664" y="176"/>
      </p:cViewPr>
      <p:guideLst/>
    </p:cSldViewPr>
  </p:notesViewPr>
  <p:gridSpacing cx="45000" cy="450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5/19/2026</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5/19/2026</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7.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01">
    <p:spTree>
      <p:nvGrpSpPr>
        <p:cNvPr id="1" name=""/>
        <p:cNvGrpSpPr/>
        <p:nvPr/>
      </p:nvGrpSpPr>
      <p:grpSpPr>
        <a:xfrm>
          <a:off x="0" y="0"/>
          <a:ext cx="0" cy="0"/>
          <a:chOff x="0" y="0"/>
          <a:chExt cx="0" cy="0"/>
        </a:xfrm>
      </p:grpSpPr>
      <p:sp>
        <p:nvSpPr>
          <p:cNvPr id="385" name="Freeform 384">
            <a:extLst>
              <a:ext uri="{FF2B5EF4-FFF2-40B4-BE49-F238E27FC236}">
                <a16:creationId xmlns:a16="http://schemas.microsoft.com/office/drawing/2014/main" id="{57F553F4-210F-D445-80C4-1685A71FF7AE}"/>
              </a:ext>
            </a:extLst>
          </p:cNvPr>
          <p:cNvSpPr/>
          <p:nvPr/>
        </p:nvSpPr>
        <p:spPr>
          <a:xfrm>
            <a:off x="-36182" y="5744507"/>
            <a:ext cx="7595857" cy="3768082"/>
          </a:xfrm>
          <a:custGeom>
            <a:avLst/>
            <a:gdLst>
              <a:gd name="connsiteX0" fmla="*/ 0 w 967106"/>
              <a:gd name="connsiteY0" fmla="*/ 0 h 479753"/>
              <a:gd name="connsiteX1" fmla="*/ 967107 w 967106"/>
              <a:gd name="connsiteY1" fmla="*/ 0 h 479753"/>
              <a:gd name="connsiteX2" fmla="*/ 967107 w 967106"/>
              <a:gd name="connsiteY2" fmla="*/ 479754 h 479753"/>
              <a:gd name="connsiteX3" fmla="*/ 0 w 967106"/>
              <a:gd name="connsiteY3" fmla="*/ 479754 h 479753"/>
            </a:gdLst>
            <a:ahLst/>
            <a:cxnLst>
              <a:cxn ang="0">
                <a:pos x="connsiteX0" y="connsiteY0"/>
              </a:cxn>
              <a:cxn ang="0">
                <a:pos x="connsiteX1" y="connsiteY1"/>
              </a:cxn>
              <a:cxn ang="0">
                <a:pos x="connsiteX2" y="connsiteY2"/>
              </a:cxn>
              <a:cxn ang="0">
                <a:pos x="connsiteX3" y="connsiteY3"/>
              </a:cxn>
            </a:cxnLst>
            <a:rect l="l" t="t" r="r" b="b"/>
            <a:pathLst>
              <a:path w="967106" h="479753">
                <a:moveTo>
                  <a:pt x="0" y="0"/>
                </a:moveTo>
                <a:lnTo>
                  <a:pt x="967107" y="0"/>
                </a:lnTo>
                <a:lnTo>
                  <a:pt x="967107" y="479754"/>
                </a:lnTo>
                <a:lnTo>
                  <a:pt x="0" y="479754"/>
                </a:lnTo>
                <a:close/>
              </a:path>
            </a:pathLst>
          </a:custGeom>
          <a:solidFill>
            <a:srgbClr val="C01D74"/>
          </a:solidFill>
          <a:ln w="3060" cap="flat">
            <a:noFill/>
            <a:prstDash val="solid"/>
            <a:miter/>
          </a:ln>
        </p:spPr>
        <p:txBody>
          <a:bodyPr rtlCol="0" anchor="ctr"/>
          <a:lstStyle/>
          <a:p>
            <a:endParaRPr lang="en-US" dirty="0"/>
          </a:p>
        </p:txBody>
      </p:sp>
      <p:sp>
        <p:nvSpPr>
          <p:cNvPr id="1453" name="Text Placeholder 23">
            <a:extLst>
              <a:ext uri="{FF2B5EF4-FFF2-40B4-BE49-F238E27FC236}">
                <a16:creationId xmlns:a16="http://schemas.microsoft.com/office/drawing/2014/main" id="{9D4FE07E-181F-6A48-AB3D-C5BAD0C4DADE}"/>
              </a:ext>
            </a:extLst>
          </p:cNvPr>
          <p:cNvSpPr>
            <a:spLocks noGrp="1"/>
          </p:cNvSpPr>
          <p:nvPr>
            <p:ph type="body" sz="quarter" idx="16" hasCustomPrompt="1"/>
          </p:nvPr>
        </p:nvSpPr>
        <p:spPr>
          <a:xfrm>
            <a:off x="605556" y="7156000"/>
            <a:ext cx="3685020" cy="1224685"/>
          </a:xfrm>
          <a:prstGeom prst="rect">
            <a:avLst/>
          </a:prstGeom>
        </p:spPr>
        <p:txBody>
          <a:bodyPr>
            <a:noAutofit/>
          </a:bodyPr>
          <a:lstStyle>
            <a:lvl1pPr marL="0" indent="0" algn="l">
              <a:lnSpc>
                <a:spcPts val="3720"/>
              </a:lnSpc>
              <a:spcBef>
                <a:spcPts val="0"/>
              </a:spcBef>
              <a:buNone/>
              <a:defRPr sz="3600" b="1" i="0">
                <a:solidFill>
                  <a:schemeClr val="bg1"/>
                </a:solidFill>
                <a:latin typeface="Calibri" panose="020F0502020204030204" pitchFamily="34" charset="0"/>
                <a:cs typeface="Calibri" panose="020F0502020204030204" pitchFamily="34" charset="0"/>
              </a:defRPr>
            </a:lvl1pPr>
          </a:lstStyle>
          <a:p>
            <a:pPr lvl="0"/>
            <a:r>
              <a:rPr lang="en-US" dirty="0"/>
              <a:t>Your guide to            our project</a:t>
            </a:r>
          </a:p>
        </p:txBody>
      </p:sp>
      <p:grpSp>
        <p:nvGrpSpPr>
          <p:cNvPr id="6" name="Graphic 95">
            <a:extLst>
              <a:ext uri="{FF2B5EF4-FFF2-40B4-BE49-F238E27FC236}">
                <a16:creationId xmlns:a16="http://schemas.microsoft.com/office/drawing/2014/main" id="{4D9842FF-4F9A-2734-F6DD-26B9ECEE0476}"/>
              </a:ext>
            </a:extLst>
          </p:cNvPr>
          <p:cNvGrpSpPr/>
          <p:nvPr userDrawn="1"/>
        </p:nvGrpSpPr>
        <p:grpSpPr>
          <a:xfrm>
            <a:off x="611238" y="9971030"/>
            <a:ext cx="1509109" cy="423922"/>
            <a:chOff x="584588" y="9078286"/>
            <a:chExt cx="1509109" cy="423922"/>
          </a:xfrm>
          <a:solidFill>
            <a:srgbClr val="000000"/>
          </a:solidFill>
        </p:grpSpPr>
        <p:sp>
          <p:nvSpPr>
            <p:cNvPr id="7" name="Freeform 6">
              <a:extLst>
                <a:ext uri="{FF2B5EF4-FFF2-40B4-BE49-F238E27FC236}">
                  <a16:creationId xmlns:a16="http://schemas.microsoft.com/office/drawing/2014/main" id="{C4FADEB4-FE4B-BD26-C0B6-447C8DEC675D}"/>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sp>
          <p:nvSpPr>
            <p:cNvPr id="8" name="Freeform 7">
              <a:extLst>
                <a:ext uri="{FF2B5EF4-FFF2-40B4-BE49-F238E27FC236}">
                  <a16:creationId xmlns:a16="http://schemas.microsoft.com/office/drawing/2014/main" id="{6487BADA-8590-7A63-B801-DBD9C778469E}"/>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grpSp>
      <p:sp>
        <p:nvSpPr>
          <p:cNvPr id="9" name="Text Placeholder 23">
            <a:extLst>
              <a:ext uri="{FF2B5EF4-FFF2-40B4-BE49-F238E27FC236}">
                <a16:creationId xmlns:a16="http://schemas.microsoft.com/office/drawing/2014/main" id="{2F6B8A16-0042-4C17-4ABA-294C390D3907}"/>
              </a:ext>
            </a:extLst>
          </p:cNvPr>
          <p:cNvSpPr>
            <a:spLocks noGrp="1"/>
          </p:cNvSpPr>
          <p:nvPr>
            <p:ph type="body" sz="quarter" idx="17" hasCustomPrompt="1"/>
          </p:nvPr>
        </p:nvSpPr>
        <p:spPr>
          <a:xfrm>
            <a:off x="655568" y="10010293"/>
            <a:ext cx="1230818"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2025 - 2027</a:t>
            </a:r>
          </a:p>
          <a:p>
            <a:pPr lvl="0"/>
            <a:r>
              <a:rPr lang="en-US" dirty="0"/>
              <a:t>Document Name</a:t>
            </a:r>
          </a:p>
        </p:txBody>
      </p:sp>
      <p:sp>
        <p:nvSpPr>
          <p:cNvPr id="10" name="Text Placeholder 23">
            <a:extLst>
              <a:ext uri="{FF2B5EF4-FFF2-40B4-BE49-F238E27FC236}">
                <a16:creationId xmlns:a16="http://schemas.microsoft.com/office/drawing/2014/main" id="{5E9B6D5E-8D79-78FB-F5CA-B6AD291110BB}"/>
              </a:ext>
            </a:extLst>
          </p:cNvPr>
          <p:cNvSpPr>
            <a:spLocks noGrp="1"/>
          </p:cNvSpPr>
          <p:nvPr>
            <p:ph type="body" sz="quarter" idx="18" hasCustomPrompt="1"/>
          </p:nvPr>
        </p:nvSpPr>
        <p:spPr>
          <a:xfrm>
            <a:off x="2219835" y="10003763"/>
            <a:ext cx="1779692"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pic>
        <p:nvPicPr>
          <p:cNvPr id="11" name="Picture 10" descr="Co-funded by the European Union logo in png for web usage">
            <a:extLst>
              <a:ext uri="{FF2B5EF4-FFF2-40B4-BE49-F238E27FC236}">
                <a16:creationId xmlns:a16="http://schemas.microsoft.com/office/drawing/2014/main" id="{803009A7-5697-B5E4-378A-A2B90D7B0823}"/>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5507169" y="10063230"/>
            <a:ext cx="1489944" cy="311822"/>
          </a:xfrm>
          <a:prstGeom prst="rect">
            <a:avLst/>
          </a:prstGeom>
          <a:noFill/>
          <a:ln>
            <a:noFill/>
          </a:ln>
        </p:spPr>
      </p:pic>
      <p:pic>
        <p:nvPicPr>
          <p:cNvPr id="13" name="Picture 12">
            <a:extLst>
              <a:ext uri="{FF2B5EF4-FFF2-40B4-BE49-F238E27FC236}">
                <a16:creationId xmlns:a16="http://schemas.microsoft.com/office/drawing/2014/main" id="{0545F60B-973E-60FF-21A4-F1D59FEFADB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230" y="321804"/>
            <a:ext cx="2061234" cy="2040201"/>
          </a:xfrm>
          <a:prstGeom prst="rect">
            <a:avLst/>
          </a:prstGeom>
        </p:spPr>
      </p:pic>
      <p:pic>
        <p:nvPicPr>
          <p:cNvPr id="15" name="Graphic 14">
            <a:extLst>
              <a:ext uri="{FF2B5EF4-FFF2-40B4-BE49-F238E27FC236}">
                <a16:creationId xmlns:a16="http://schemas.microsoft.com/office/drawing/2014/main" id="{79D4E41F-E75A-0A1E-05A2-D79D018160B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20150231">
            <a:off x="4664133" y="6205928"/>
            <a:ext cx="4289501" cy="4003534"/>
          </a:xfrm>
          <a:prstGeom prst="rect">
            <a:avLst/>
          </a:prstGeom>
        </p:spPr>
      </p:pic>
      <p:sp>
        <p:nvSpPr>
          <p:cNvPr id="16" name="Graphic 6">
            <a:extLst>
              <a:ext uri="{FF2B5EF4-FFF2-40B4-BE49-F238E27FC236}">
                <a16:creationId xmlns:a16="http://schemas.microsoft.com/office/drawing/2014/main" id="{FC707ACB-87EA-507D-BED7-D42A6FE1994F}"/>
              </a:ext>
            </a:extLst>
          </p:cNvPr>
          <p:cNvSpPr/>
          <p:nvPr userDrawn="1"/>
        </p:nvSpPr>
        <p:spPr>
          <a:xfrm rot="5400000">
            <a:off x="5901341" y="8098528"/>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7" name="Text Placeholder 32">
            <a:extLst>
              <a:ext uri="{FF2B5EF4-FFF2-40B4-BE49-F238E27FC236}">
                <a16:creationId xmlns:a16="http://schemas.microsoft.com/office/drawing/2014/main" id="{F8F95B97-138F-E526-6D3E-768E43385E71}"/>
              </a:ext>
            </a:extLst>
          </p:cNvPr>
          <p:cNvSpPr>
            <a:spLocks noGrp="1"/>
          </p:cNvSpPr>
          <p:nvPr>
            <p:ph type="body" sz="quarter" idx="42" hasCustomPrompt="1"/>
          </p:nvPr>
        </p:nvSpPr>
        <p:spPr>
          <a:xfrm>
            <a:off x="3893839" y="9273209"/>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
        <p:nvSpPr>
          <p:cNvPr id="19" name="Graphic 6">
            <a:extLst>
              <a:ext uri="{FF2B5EF4-FFF2-40B4-BE49-F238E27FC236}">
                <a16:creationId xmlns:a16="http://schemas.microsoft.com/office/drawing/2014/main" id="{37BCB648-6F6A-53DD-7A01-19A9AD0F46CC}"/>
              </a:ext>
            </a:extLst>
          </p:cNvPr>
          <p:cNvSpPr/>
          <p:nvPr userDrawn="1"/>
        </p:nvSpPr>
        <p:spPr>
          <a:xfrm rot="5400000" flipV="1">
            <a:off x="2833542" y="4478929"/>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20" name="Picture Placeholder 62">
            <a:extLst>
              <a:ext uri="{FF2B5EF4-FFF2-40B4-BE49-F238E27FC236}">
                <a16:creationId xmlns:a16="http://schemas.microsoft.com/office/drawing/2014/main" id="{8E322E00-7389-9B12-BB96-F99DBAD024FC}"/>
              </a:ext>
            </a:extLst>
          </p:cNvPr>
          <p:cNvSpPr>
            <a:spLocks noGrp="1"/>
          </p:cNvSpPr>
          <p:nvPr>
            <p:ph type="pic" sz="quarter" idx="44" hasCustomPrompt="1"/>
          </p:nvPr>
        </p:nvSpPr>
        <p:spPr>
          <a:xfrm>
            <a:off x="425122" y="2468944"/>
            <a:ext cx="6642100" cy="4338637"/>
          </a:xfrm>
          <a:prstGeom prst="rect">
            <a:avLst/>
          </a:prstGeom>
          <a:solidFill>
            <a:schemeClr val="bg1">
              <a:lumMod val="95000"/>
            </a:schemeClr>
          </a:solidFill>
        </p:spPr>
        <p:txBody>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Tree>
    <p:extLst>
      <p:ext uri="{BB962C8B-B14F-4D97-AF65-F5344CB8AC3E}">
        <p14:creationId xmlns:p14="http://schemas.microsoft.com/office/powerpoint/2010/main" val="79590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Photo Slide 3">
    <p:spTree>
      <p:nvGrpSpPr>
        <p:cNvPr id="1" name=""/>
        <p:cNvGrpSpPr/>
        <p:nvPr/>
      </p:nvGrpSpPr>
      <p:grpSpPr>
        <a:xfrm>
          <a:off x="0" y="0"/>
          <a:ext cx="0" cy="0"/>
          <a:chOff x="0" y="0"/>
          <a:chExt cx="0" cy="0"/>
        </a:xfrm>
      </p:grpSpPr>
      <p:sp>
        <p:nvSpPr>
          <p:cNvPr id="369" name="Rectangle 368">
            <a:extLst>
              <a:ext uri="{FF2B5EF4-FFF2-40B4-BE49-F238E27FC236}">
                <a16:creationId xmlns:a16="http://schemas.microsoft.com/office/drawing/2014/main" id="{5C094913-F9C1-3546-A0D0-E1F25AE5CB6D}"/>
              </a:ext>
            </a:extLst>
          </p:cNvPr>
          <p:cNvSpPr/>
          <p:nvPr userDrawn="1"/>
        </p:nvSpPr>
        <p:spPr>
          <a:xfrm flipV="1">
            <a:off x="511317" y="-1"/>
            <a:ext cx="3194309" cy="10212780"/>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78" name="Text Placeholder 32">
            <a:extLst>
              <a:ext uri="{FF2B5EF4-FFF2-40B4-BE49-F238E27FC236}">
                <a16:creationId xmlns:a16="http://schemas.microsoft.com/office/drawing/2014/main" id="{11382AE3-8A1D-D143-9FF3-2B2874F34CA0}"/>
              </a:ext>
            </a:extLst>
          </p:cNvPr>
          <p:cNvSpPr>
            <a:spLocks noGrp="1"/>
          </p:cNvSpPr>
          <p:nvPr>
            <p:ph type="body" sz="quarter" idx="30" hasCustomPrompt="1"/>
          </p:nvPr>
        </p:nvSpPr>
        <p:spPr>
          <a:xfrm>
            <a:off x="715877" y="592124"/>
            <a:ext cx="2864232" cy="879667"/>
          </a:xfrm>
          <a:prstGeom prst="rect">
            <a:avLst/>
          </a:prstGeom>
        </p:spPr>
        <p:txBody>
          <a:bodyPr>
            <a:noAutofit/>
          </a:bodyPr>
          <a:lstStyle>
            <a:lvl1pPr marL="0" indent="0" algn="l">
              <a:spcBef>
                <a:spcPts val="0"/>
              </a:spcBef>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379" name="Text Placeholder 32">
            <a:extLst>
              <a:ext uri="{FF2B5EF4-FFF2-40B4-BE49-F238E27FC236}">
                <a16:creationId xmlns:a16="http://schemas.microsoft.com/office/drawing/2014/main" id="{A54007D5-E3AF-D04F-99D9-03A0ED2A386B}"/>
              </a:ext>
            </a:extLst>
          </p:cNvPr>
          <p:cNvSpPr>
            <a:spLocks noGrp="1"/>
          </p:cNvSpPr>
          <p:nvPr>
            <p:ph type="body" sz="quarter" idx="32" hasCustomPrompt="1"/>
          </p:nvPr>
        </p:nvSpPr>
        <p:spPr>
          <a:xfrm>
            <a:off x="715878" y="1837873"/>
            <a:ext cx="2693750" cy="7339955"/>
          </a:xfrm>
          <a:prstGeom prst="rect">
            <a:avLst/>
          </a:prstGeom>
        </p:spPr>
        <p:txBody>
          <a:bodyPr anchor="t">
            <a:noAutofit/>
          </a:bodyPr>
          <a:lstStyle>
            <a:lvl1pPr marL="0" indent="0" algn="l">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2" name="Rectangle 51">
            <a:extLst>
              <a:ext uri="{FF2B5EF4-FFF2-40B4-BE49-F238E27FC236}">
                <a16:creationId xmlns:a16="http://schemas.microsoft.com/office/drawing/2014/main" id="{28002195-2134-DE4D-B642-FC7FB1B1EB5B}"/>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1" name="Slide Number Placeholder 5">
            <a:extLst>
              <a:ext uri="{FF2B5EF4-FFF2-40B4-BE49-F238E27FC236}">
                <a16:creationId xmlns:a16="http://schemas.microsoft.com/office/drawing/2014/main" id="{774B19B3-2E36-E543-9B27-E54A664E7AF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28" name="Picture Placeholder 34">
            <a:extLst>
              <a:ext uri="{FF2B5EF4-FFF2-40B4-BE49-F238E27FC236}">
                <a16:creationId xmlns:a16="http://schemas.microsoft.com/office/drawing/2014/main" id="{36A06401-592A-EA4A-AE31-4E6B716F2835}"/>
              </a:ext>
            </a:extLst>
          </p:cNvPr>
          <p:cNvSpPr>
            <a:spLocks noGrp="1"/>
          </p:cNvSpPr>
          <p:nvPr>
            <p:ph type="pic" sz="quarter" idx="41"/>
          </p:nvPr>
        </p:nvSpPr>
        <p:spPr>
          <a:xfrm>
            <a:off x="3711247" y="706440"/>
            <a:ext cx="3870325" cy="714760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pic>
        <p:nvPicPr>
          <p:cNvPr id="3" name="Graphic 2">
            <a:extLst>
              <a:ext uri="{FF2B5EF4-FFF2-40B4-BE49-F238E27FC236}">
                <a16:creationId xmlns:a16="http://schemas.microsoft.com/office/drawing/2014/main" id="{3FFCC394-F517-CB02-5F10-A5D00ADCCF5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1295797" y="7626512"/>
            <a:ext cx="4289501" cy="4003534"/>
          </a:xfrm>
          <a:prstGeom prst="rect">
            <a:avLst/>
          </a:prstGeom>
        </p:spPr>
      </p:pic>
      <p:sp>
        <p:nvSpPr>
          <p:cNvPr id="4" name="Graphic 6">
            <a:extLst>
              <a:ext uri="{FF2B5EF4-FFF2-40B4-BE49-F238E27FC236}">
                <a16:creationId xmlns:a16="http://schemas.microsoft.com/office/drawing/2014/main" id="{24F3B524-2B4E-F024-A82B-DC9B43E226B4}"/>
              </a:ext>
            </a:extLst>
          </p:cNvPr>
          <p:cNvSpPr/>
          <p:nvPr userDrawn="1"/>
        </p:nvSpPr>
        <p:spPr>
          <a:xfrm rot="5400000" flipV="1">
            <a:off x="-7622443" y="5655724"/>
            <a:ext cx="13490438"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5641310F-543B-3AC1-2501-717AFB797A7E}"/>
              </a:ext>
            </a:extLst>
          </p:cNvPr>
          <p:cNvSpPr/>
          <p:nvPr userDrawn="1"/>
        </p:nvSpPr>
        <p:spPr>
          <a:xfrm rot="10800000" flipV="1">
            <a:off x="0" y="10690363"/>
            <a:ext cx="7926790"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3322217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221E52-4ABB-5243-858B-F6B8CF1B5E34}"/>
              </a:ext>
            </a:extLst>
          </p:cNvPr>
          <p:cNvSpPr/>
          <p:nvPr userDrawn="1"/>
        </p:nvSpPr>
        <p:spPr>
          <a:xfrm flipV="1">
            <a:off x="-31255" y="-43150"/>
            <a:ext cx="7590930" cy="2946483"/>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5" name="Text Placeholder 23">
            <a:extLst>
              <a:ext uri="{FF2B5EF4-FFF2-40B4-BE49-F238E27FC236}">
                <a16:creationId xmlns:a16="http://schemas.microsoft.com/office/drawing/2014/main" id="{340BEDA7-1D61-1142-9E8F-1245ECF20B50}"/>
              </a:ext>
            </a:extLst>
          </p:cNvPr>
          <p:cNvSpPr>
            <a:spLocks noGrp="1"/>
          </p:cNvSpPr>
          <p:nvPr>
            <p:ph type="body" sz="quarter" idx="14" hasCustomPrompt="1"/>
          </p:nvPr>
        </p:nvSpPr>
        <p:spPr>
          <a:xfrm>
            <a:off x="4078145" y="1617364"/>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6" name="Text Placeholder 23">
            <a:extLst>
              <a:ext uri="{FF2B5EF4-FFF2-40B4-BE49-F238E27FC236}">
                <a16:creationId xmlns:a16="http://schemas.microsoft.com/office/drawing/2014/main" id="{B0544866-02E3-6243-827B-2990267CD762}"/>
              </a:ext>
            </a:extLst>
          </p:cNvPr>
          <p:cNvSpPr>
            <a:spLocks noGrp="1"/>
          </p:cNvSpPr>
          <p:nvPr>
            <p:ph type="body" sz="quarter" idx="13" hasCustomPrompt="1"/>
          </p:nvPr>
        </p:nvSpPr>
        <p:spPr>
          <a:xfrm>
            <a:off x="662171" y="587829"/>
            <a:ext cx="4056786" cy="1857541"/>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37" name="Text Placeholder 23">
            <a:extLst>
              <a:ext uri="{FF2B5EF4-FFF2-40B4-BE49-F238E27FC236}">
                <a16:creationId xmlns:a16="http://schemas.microsoft.com/office/drawing/2014/main" id="{29A06F91-3390-D94A-A77E-AD4E74125CDD}"/>
              </a:ext>
            </a:extLst>
          </p:cNvPr>
          <p:cNvSpPr>
            <a:spLocks noGrp="1"/>
          </p:cNvSpPr>
          <p:nvPr>
            <p:ph type="body" sz="quarter" idx="15" hasCustomPrompt="1"/>
          </p:nvPr>
        </p:nvSpPr>
        <p:spPr>
          <a:xfrm>
            <a:off x="653261" y="195020"/>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9" name="Text Placeholder 32">
            <a:extLst>
              <a:ext uri="{FF2B5EF4-FFF2-40B4-BE49-F238E27FC236}">
                <a16:creationId xmlns:a16="http://schemas.microsoft.com/office/drawing/2014/main" id="{CEDD8BBD-8C47-2147-BD5E-C2DCFBECE9A7}"/>
              </a:ext>
            </a:extLst>
          </p:cNvPr>
          <p:cNvSpPr>
            <a:spLocks noGrp="1"/>
          </p:cNvSpPr>
          <p:nvPr>
            <p:ph type="body" sz="quarter" idx="32" hasCustomPrompt="1"/>
          </p:nvPr>
        </p:nvSpPr>
        <p:spPr>
          <a:xfrm>
            <a:off x="752316" y="3373220"/>
            <a:ext cx="6143488" cy="5931605"/>
          </a:xfrm>
          <a:prstGeom prst="rect">
            <a:avLst/>
          </a:prstGeom>
        </p:spPr>
        <p:txBody>
          <a:bodyPr numCol="2"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Colum)</a:t>
            </a:r>
            <a:endParaRPr lang="en-US" dirty="0"/>
          </a:p>
        </p:txBody>
      </p:sp>
      <p:sp>
        <p:nvSpPr>
          <p:cNvPr id="60" name="Rectangle 59">
            <a:extLst>
              <a:ext uri="{FF2B5EF4-FFF2-40B4-BE49-F238E27FC236}">
                <a16:creationId xmlns:a16="http://schemas.microsoft.com/office/drawing/2014/main" id="{A3920EEC-F64E-D74B-8DBC-98E8D94D73FE}"/>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8" name="Slide Number Placeholder 5">
            <a:extLst>
              <a:ext uri="{FF2B5EF4-FFF2-40B4-BE49-F238E27FC236}">
                <a16:creationId xmlns:a16="http://schemas.microsoft.com/office/drawing/2014/main" id="{574CE729-A95E-1844-B923-CC2E2C2EBED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pic>
        <p:nvPicPr>
          <p:cNvPr id="3" name="Graphic 2">
            <a:extLst>
              <a:ext uri="{FF2B5EF4-FFF2-40B4-BE49-F238E27FC236}">
                <a16:creationId xmlns:a16="http://schemas.microsoft.com/office/drawing/2014/main" id="{0B6B1CE9-BAF5-214F-85FC-88DEE4E79A1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974375" y="-1076617"/>
            <a:ext cx="4289501" cy="4003534"/>
          </a:xfrm>
          <a:prstGeom prst="rect">
            <a:avLst/>
          </a:prstGeom>
        </p:spPr>
      </p:pic>
      <p:sp>
        <p:nvSpPr>
          <p:cNvPr id="4" name="Graphic 6">
            <a:extLst>
              <a:ext uri="{FF2B5EF4-FFF2-40B4-BE49-F238E27FC236}">
                <a16:creationId xmlns:a16="http://schemas.microsoft.com/office/drawing/2014/main" id="{BB51FE79-0338-EF9A-82D5-AD0C9D9D05AC}"/>
              </a:ext>
            </a:extLst>
          </p:cNvPr>
          <p:cNvSpPr/>
          <p:nvPr userDrawn="1"/>
        </p:nvSpPr>
        <p:spPr>
          <a:xfrm rot="5400000" flipV="1">
            <a:off x="2833542" y="2829743"/>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295E1717-3DAC-C3FB-D0D4-87050F1DA977}"/>
              </a:ext>
            </a:extLst>
          </p:cNvPr>
          <p:cNvSpPr/>
          <p:nvPr userDrawn="1"/>
        </p:nvSpPr>
        <p:spPr>
          <a:xfrm rot="10800000" flipV="1">
            <a:off x="-1651372" y="-1721790"/>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28593429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Slide 2">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74F5B6F1-1F70-8542-A18D-9BC642672EA0}"/>
              </a:ext>
            </a:extLst>
          </p:cNvPr>
          <p:cNvSpPr/>
          <p:nvPr userDrawn="1"/>
        </p:nvSpPr>
        <p:spPr>
          <a:xfrm flipV="1">
            <a:off x="-31255" y="323003"/>
            <a:ext cx="7590930" cy="5748356"/>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365515"/>
            <a:ext cx="6526988" cy="3412986"/>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49" name="Text Placeholder 32">
            <a:extLst>
              <a:ext uri="{FF2B5EF4-FFF2-40B4-BE49-F238E27FC236}">
                <a16:creationId xmlns:a16="http://schemas.microsoft.com/office/drawing/2014/main" id="{93C536F3-CA11-BB49-B12C-64B2C03FD7CC}"/>
              </a:ext>
            </a:extLst>
          </p:cNvPr>
          <p:cNvSpPr>
            <a:spLocks noGrp="1"/>
          </p:cNvSpPr>
          <p:nvPr>
            <p:ph type="body" sz="quarter" idx="33" hasCustomPrompt="1"/>
          </p:nvPr>
        </p:nvSpPr>
        <p:spPr>
          <a:xfrm>
            <a:off x="559612" y="6718314"/>
            <a:ext cx="2696198" cy="1992304"/>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50" name="Text Placeholder 32">
            <a:extLst>
              <a:ext uri="{FF2B5EF4-FFF2-40B4-BE49-F238E27FC236}">
                <a16:creationId xmlns:a16="http://schemas.microsoft.com/office/drawing/2014/main" id="{CDA9507A-5FC8-294C-A801-C924C61B745E}"/>
              </a:ext>
            </a:extLst>
          </p:cNvPr>
          <p:cNvSpPr>
            <a:spLocks noGrp="1"/>
          </p:cNvSpPr>
          <p:nvPr>
            <p:ph type="body" sz="quarter" idx="34" hasCustomPrompt="1"/>
          </p:nvPr>
        </p:nvSpPr>
        <p:spPr>
          <a:xfrm>
            <a:off x="3446038" y="6718314"/>
            <a:ext cx="3563248" cy="1992304"/>
          </a:xfrm>
          <a:prstGeom prst="rect">
            <a:avLst/>
          </a:prstGeom>
        </p:spPr>
        <p:txBody>
          <a:bodyPr>
            <a:noAutofit/>
          </a:bodyPr>
          <a:lstStyle>
            <a:lvl1pPr marL="0" indent="0" algn="l">
              <a:buNone/>
              <a:defRPr sz="1601" b="0" i="0">
                <a:solidFill>
                  <a:srgbClr val="262626"/>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B1576E16-CE46-5E4A-8CBB-716C41D40B1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43499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ext Slide 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D43ECED-D711-0D4D-9A38-701BFB0611D6}"/>
              </a:ext>
            </a:extLst>
          </p:cNvPr>
          <p:cNvSpPr/>
          <p:nvPr userDrawn="1"/>
        </p:nvSpPr>
        <p:spPr>
          <a:xfrm flipV="1">
            <a:off x="-14612" y="-5"/>
            <a:ext cx="7559675" cy="1502233"/>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1864992"/>
            <a:ext cx="6526988" cy="7937913"/>
          </a:xfrm>
          <a:prstGeom prst="rect">
            <a:avLst/>
          </a:prstGeom>
        </p:spPr>
        <p:txBody>
          <a:bodyPr numCol="2"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38843" y="620486"/>
            <a:ext cx="6283988" cy="1297261"/>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11" name="Graphic 4">
            <a:extLst>
              <a:ext uri="{FF2B5EF4-FFF2-40B4-BE49-F238E27FC236}">
                <a16:creationId xmlns:a16="http://schemas.microsoft.com/office/drawing/2014/main" id="{B13C944A-F9DE-6D49-BB72-C8B62F6B1203}"/>
              </a:ext>
            </a:extLst>
          </p:cNvPr>
          <p:cNvSpPr/>
          <p:nvPr userDrawn="1"/>
        </p:nvSpPr>
        <p:spPr>
          <a:xfrm rot="16200000">
            <a:off x="6101638" y="690768"/>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Tree>
    <p:extLst>
      <p:ext uri="{BB962C8B-B14F-4D97-AF65-F5344CB8AC3E}">
        <p14:creationId xmlns:p14="http://schemas.microsoft.com/office/powerpoint/2010/main" val="36660358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ext Slide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FDF7596-4722-5F4C-8FB6-5F0B1F9090FD}"/>
              </a:ext>
            </a:extLst>
          </p:cNvPr>
          <p:cNvSpPr/>
          <p:nvPr userDrawn="1"/>
        </p:nvSpPr>
        <p:spPr>
          <a:xfrm flipV="1">
            <a:off x="0" y="2099867"/>
            <a:ext cx="6918419" cy="7931809"/>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8" name="Graphic 4">
            <a:extLst>
              <a:ext uri="{FF2B5EF4-FFF2-40B4-BE49-F238E27FC236}">
                <a16:creationId xmlns:a16="http://schemas.microsoft.com/office/drawing/2014/main" id="{E6326417-986D-C845-A66A-9AFD38B1339D}"/>
              </a:ext>
            </a:extLst>
          </p:cNvPr>
          <p:cNvSpPr/>
          <p:nvPr userDrawn="1"/>
        </p:nvSpPr>
        <p:spPr>
          <a:xfrm rot="10800000">
            <a:off x="6811618" y="2991410"/>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432957"/>
            <a:ext cx="6076427" cy="7369948"/>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66261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321" name="Rectangle 320">
            <a:extLst>
              <a:ext uri="{FF2B5EF4-FFF2-40B4-BE49-F238E27FC236}">
                <a16:creationId xmlns:a16="http://schemas.microsoft.com/office/drawing/2014/main" id="{DAFE97B0-644B-C64D-A4CD-10ECACA09145}"/>
              </a:ext>
            </a:extLst>
          </p:cNvPr>
          <p:cNvSpPr/>
          <p:nvPr userDrawn="1"/>
        </p:nvSpPr>
        <p:spPr>
          <a:xfrm flipV="1">
            <a:off x="11876" y="3896749"/>
            <a:ext cx="7559675" cy="4692079"/>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24" name="Text Placeholder 32">
            <a:extLst>
              <a:ext uri="{FF2B5EF4-FFF2-40B4-BE49-F238E27FC236}">
                <a16:creationId xmlns:a16="http://schemas.microsoft.com/office/drawing/2014/main" id="{7C801656-BA69-7E4B-AAE4-11C00F6A1E4A}"/>
              </a:ext>
            </a:extLst>
          </p:cNvPr>
          <p:cNvSpPr>
            <a:spLocks noGrp="1"/>
          </p:cNvSpPr>
          <p:nvPr>
            <p:ph type="body" sz="quarter" idx="42" hasCustomPrompt="1"/>
          </p:nvPr>
        </p:nvSpPr>
        <p:spPr>
          <a:xfrm>
            <a:off x="565034" y="4234375"/>
            <a:ext cx="3403021" cy="3488902"/>
          </a:xfrm>
          <a:prstGeom prst="rect">
            <a:avLst/>
          </a:prstGeom>
        </p:spPr>
        <p:txBody>
          <a:bodyPr numCol="1"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pic>
        <p:nvPicPr>
          <p:cNvPr id="5" name="Picture 4">
            <a:extLst>
              <a:ext uri="{FF2B5EF4-FFF2-40B4-BE49-F238E27FC236}">
                <a16:creationId xmlns:a16="http://schemas.microsoft.com/office/drawing/2014/main" id="{71D97DC4-4E87-76CF-E389-DA98EC7E4D9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63465" y="9894093"/>
            <a:ext cx="4187116" cy="421836"/>
          </a:xfrm>
          <a:prstGeom prst="rect">
            <a:avLst/>
          </a:prstGeom>
        </p:spPr>
      </p:pic>
      <p:pic>
        <p:nvPicPr>
          <p:cNvPr id="2" name="Picture 1">
            <a:extLst>
              <a:ext uri="{FF2B5EF4-FFF2-40B4-BE49-F238E27FC236}">
                <a16:creationId xmlns:a16="http://schemas.microsoft.com/office/drawing/2014/main" id="{91D144EC-65D6-480B-F752-F77AB968AA3E}"/>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230" y="599390"/>
            <a:ext cx="2061234" cy="2040201"/>
          </a:xfrm>
          <a:prstGeom prst="rect">
            <a:avLst/>
          </a:prstGeom>
        </p:spPr>
      </p:pic>
      <p:pic>
        <p:nvPicPr>
          <p:cNvPr id="3" name="Graphic 2">
            <a:extLst>
              <a:ext uri="{FF2B5EF4-FFF2-40B4-BE49-F238E27FC236}">
                <a16:creationId xmlns:a16="http://schemas.microsoft.com/office/drawing/2014/main" id="{F6C95578-6676-7ADE-78C9-E06FD48329A2}"/>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20150231">
            <a:off x="4632961" y="5287076"/>
            <a:ext cx="4289501" cy="4003534"/>
          </a:xfrm>
          <a:prstGeom prst="rect">
            <a:avLst/>
          </a:prstGeom>
        </p:spPr>
      </p:pic>
      <p:sp>
        <p:nvSpPr>
          <p:cNvPr id="4" name="Graphic 6">
            <a:extLst>
              <a:ext uri="{FF2B5EF4-FFF2-40B4-BE49-F238E27FC236}">
                <a16:creationId xmlns:a16="http://schemas.microsoft.com/office/drawing/2014/main" id="{EABEA5A0-55FC-A337-3CB2-2C907F88219E}"/>
              </a:ext>
            </a:extLst>
          </p:cNvPr>
          <p:cNvSpPr/>
          <p:nvPr userDrawn="1"/>
        </p:nvSpPr>
        <p:spPr>
          <a:xfrm rot="5400000" flipV="1">
            <a:off x="2833542" y="3580858"/>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6" name="Graphic 6">
            <a:extLst>
              <a:ext uri="{FF2B5EF4-FFF2-40B4-BE49-F238E27FC236}">
                <a16:creationId xmlns:a16="http://schemas.microsoft.com/office/drawing/2014/main" id="{824876AD-7042-CA31-BA41-3D04C26A7D95}"/>
              </a:ext>
            </a:extLst>
          </p:cNvPr>
          <p:cNvSpPr/>
          <p:nvPr userDrawn="1"/>
        </p:nvSpPr>
        <p:spPr>
          <a:xfrm rot="5400000">
            <a:off x="5901341" y="7212766"/>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7" name="Text Placeholder 32">
            <a:extLst>
              <a:ext uri="{FF2B5EF4-FFF2-40B4-BE49-F238E27FC236}">
                <a16:creationId xmlns:a16="http://schemas.microsoft.com/office/drawing/2014/main" id="{493A6192-9F6B-C48A-5B3F-2080E91C36D6}"/>
              </a:ext>
            </a:extLst>
          </p:cNvPr>
          <p:cNvSpPr>
            <a:spLocks noGrp="1"/>
          </p:cNvSpPr>
          <p:nvPr>
            <p:ph type="body" sz="quarter" idx="44" hasCustomPrompt="1"/>
          </p:nvPr>
        </p:nvSpPr>
        <p:spPr>
          <a:xfrm>
            <a:off x="3893839" y="8387447"/>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Tree>
    <p:extLst>
      <p:ext uri="{BB962C8B-B14F-4D97-AF65-F5344CB8AC3E}">
        <p14:creationId xmlns:p14="http://schemas.microsoft.com/office/powerpoint/2010/main" val="3587993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02">
    <p:spTree>
      <p:nvGrpSpPr>
        <p:cNvPr id="1" name=""/>
        <p:cNvGrpSpPr/>
        <p:nvPr/>
      </p:nvGrpSpPr>
      <p:grpSpPr>
        <a:xfrm>
          <a:off x="0" y="0"/>
          <a:ext cx="0" cy="0"/>
          <a:chOff x="0" y="0"/>
          <a:chExt cx="0" cy="0"/>
        </a:xfrm>
      </p:grpSpPr>
      <p:sp>
        <p:nvSpPr>
          <p:cNvPr id="16" name="Graphic 4">
            <a:extLst>
              <a:ext uri="{FF2B5EF4-FFF2-40B4-BE49-F238E27FC236}">
                <a16:creationId xmlns:a16="http://schemas.microsoft.com/office/drawing/2014/main" id="{8230FDA7-6B26-A580-C971-AF5B3BBBCDC0}"/>
              </a:ext>
            </a:extLst>
          </p:cNvPr>
          <p:cNvSpPr/>
          <p:nvPr userDrawn="1"/>
        </p:nvSpPr>
        <p:spPr>
          <a:xfrm rot="10800000">
            <a:off x="3987573" y="2763982"/>
            <a:ext cx="3572102" cy="401089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C01D74"/>
          </a:solidFill>
          <a:ln w="2370" cap="flat">
            <a:noFill/>
            <a:prstDash val="solid"/>
            <a:miter/>
          </a:ln>
        </p:spPr>
        <p:txBody>
          <a:bodyPr rtlCol="0" anchor="ctr"/>
          <a:lstStyle/>
          <a:p>
            <a:endParaRPr lang="en-US" dirty="0"/>
          </a:p>
        </p:txBody>
      </p:sp>
      <p:pic>
        <p:nvPicPr>
          <p:cNvPr id="7" name="Graphic 6">
            <a:extLst>
              <a:ext uri="{FF2B5EF4-FFF2-40B4-BE49-F238E27FC236}">
                <a16:creationId xmlns:a16="http://schemas.microsoft.com/office/drawing/2014/main" id="{1982E93C-C941-52D8-577B-E0CEA6A63E1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706664" y="4504719"/>
            <a:ext cx="4289501" cy="4003534"/>
          </a:xfrm>
          <a:prstGeom prst="rect">
            <a:avLst/>
          </a:prstGeom>
        </p:spPr>
      </p:pic>
      <p:sp>
        <p:nvSpPr>
          <p:cNvPr id="14" name="Graphic 6">
            <a:extLst>
              <a:ext uri="{FF2B5EF4-FFF2-40B4-BE49-F238E27FC236}">
                <a16:creationId xmlns:a16="http://schemas.microsoft.com/office/drawing/2014/main" id="{140BE214-F4A2-2DB9-2B08-5CECFB6ECBC2}"/>
              </a:ext>
            </a:extLst>
          </p:cNvPr>
          <p:cNvSpPr/>
          <p:nvPr userDrawn="1"/>
        </p:nvSpPr>
        <p:spPr>
          <a:xfrm rot="5400000" flipV="1">
            <a:off x="2867137" y="5812427"/>
            <a:ext cx="3742658" cy="564241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chemeClr val="bg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20" name="Text Placeholder 32">
            <a:extLst>
              <a:ext uri="{FF2B5EF4-FFF2-40B4-BE49-F238E27FC236}">
                <a16:creationId xmlns:a16="http://schemas.microsoft.com/office/drawing/2014/main" id="{0C564F7E-4616-E548-B81C-390A9F5C7740}"/>
              </a:ext>
            </a:extLst>
          </p:cNvPr>
          <p:cNvSpPr>
            <a:spLocks noGrp="1"/>
          </p:cNvSpPr>
          <p:nvPr>
            <p:ph type="body" sz="quarter" idx="11" hasCustomPrompt="1"/>
          </p:nvPr>
        </p:nvSpPr>
        <p:spPr>
          <a:xfrm>
            <a:off x="4166982" y="3812721"/>
            <a:ext cx="2951698" cy="574616"/>
          </a:xfrm>
          <a:prstGeom prst="rect">
            <a:avLst/>
          </a:prstGeom>
        </p:spPr>
        <p:txBody>
          <a:bodyPr>
            <a:noAutofit/>
          </a:bodyPr>
          <a:lstStyle>
            <a:lvl1pPr marL="0" indent="0" algn="l">
              <a:lnSpc>
                <a:spcPct val="100000"/>
              </a:lnSpc>
              <a:spcBef>
                <a:spcPts val="0"/>
              </a:spcBef>
              <a:buNone/>
              <a:defRPr sz="28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OUR PROJECT</a:t>
            </a:r>
            <a:endParaRPr lang="en-US" dirty="0"/>
          </a:p>
        </p:txBody>
      </p:sp>
      <p:sp>
        <p:nvSpPr>
          <p:cNvPr id="21" name="Text Placeholder 32">
            <a:extLst>
              <a:ext uri="{FF2B5EF4-FFF2-40B4-BE49-F238E27FC236}">
                <a16:creationId xmlns:a16="http://schemas.microsoft.com/office/drawing/2014/main" id="{82FF7D0B-8D01-6749-9143-AF9B1238EDB8}"/>
              </a:ext>
            </a:extLst>
          </p:cNvPr>
          <p:cNvSpPr>
            <a:spLocks noGrp="1"/>
          </p:cNvSpPr>
          <p:nvPr>
            <p:ph type="body" sz="quarter" idx="16" hasCustomPrompt="1"/>
          </p:nvPr>
        </p:nvSpPr>
        <p:spPr>
          <a:xfrm>
            <a:off x="4166981" y="4660372"/>
            <a:ext cx="2980605" cy="751695"/>
          </a:xfrm>
          <a:prstGeom prst="rect">
            <a:avLst/>
          </a:prstGeom>
        </p:spPr>
        <p:txBody>
          <a:bodyPr anchor="t">
            <a:noAutofit/>
          </a:bodyPr>
          <a:lstStyle>
            <a:lvl1pPr marL="0" indent="0" algn="l">
              <a:lnSpc>
                <a:spcPct val="10000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grpSp>
        <p:nvGrpSpPr>
          <p:cNvPr id="342" name="Graphic 95">
            <a:extLst>
              <a:ext uri="{FF2B5EF4-FFF2-40B4-BE49-F238E27FC236}">
                <a16:creationId xmlns:a16="http://schemas.microsoft.com/office/drawing/2014/main" id="{78CB6730-FE3C-F64A-90C1-994A839C794C}"/>
              </a:ext>
            </a:extLst>
          </p:cNvPr>
          <p:cNvGrpSpPr/>
          <p:nvPr userDrawn="1"/>
        </p:nvGrpSpPr>
        <p:grpSpPr>
          <a:xfrm>
            <a:off x="707812" y="9460915"/>
            <a:ext cx="1509109" cy="423922"/>
            <a:chOff x="584588" y="9078286"/>
            <a:chExt cx="1509109" cy="423922"/>
          </a:xfrm>
          <a:solidFill>
            <a:srgbClr val="000000"/>
          </a:solidFill>
        </p:grpSpPr>
        <p:sp>
          <p:nvSpPr>
            <p:cNvPr id="343" name="Freeform 342">
              <a:extLst>
                <a:ext uri="{FF2B5EF4-FFF2-40B4-BE49-F238E27FC236}">
                  <a16:creationId xmlns:a16="http://schemas.microsoft.com/office/drawing/2014/main" id="{75C86EF1-E93B-B64C-8AD5-6287810B3402}"/>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sp>
          <p:nvSpPr>
            <p:cNvPr id="344" name="Freeform 343">
              <a:extLst>
                <a:ext uri="{FF2B5EF4-FFF2-40B4-BE49-F238E27FC236}">
                  <a16:creationId xmlns:a16="http://schemas.microsoft.com/office/drawing/2014/main" id="{350B8D3E-74BA-2142-A8F1-F9873C5820B9}"/>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grpSp>
      <p:sp>
        <p:nvSpPr>
          <p:cNvPr id="345" name="Text Placeholder 23">
            <a:extLst>
              <a:ext uri="{FF2B5EF4-FFF2-40B4-BE49-F238E27FC236}">
                <a16:creationId xmlns:a16="http://schemas.microsoft.com/office/drawing/2014/main" id="{A9A3D5FF-2DEA-B148-BB15-C1284CA3F768}"/>
              </a:ext>
            </a:extLst>
          </p:cNvPr>
          <p:cNvSpPr>
            <a:spLocks noGrp="1"/>
          </p:cNvSpPr>
          <p:nvPr>
            <p:ph type="body" sz="quarter" idx="17" hasCustomPrompt="1"/>
          </p:nvPr>
        </p:nvSpPr>
        <p:spPr>
          <a:xfrm>
            <a:off x="752142" y="9500178"/>
            <a:ext cx="1230818"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2025 - 2027</a:t>
            </a:r>
          </a:p>
          <a:p>
            <a:pPr lvl="0"/>
            <a:r>
              <a:rPr lang="en-US" dirty="0"/>
              <a:t>Document Name</a:t>
            </a:r>
          </a:p>
        </p:txBody>
      </p:sp>
      <p:sp>
        <p:nvSpPr>
          <p:cNvPr id="346" name="Text Placeholder 23">
            <a:extLst>
              <a:ext uri="{FF2B5EF4-FFF2-40B4-BE49-F238E27FC236}">
                <a16:creationId xmlns:a16="http://schemas.microsoft.com/office/drawing/2014/main" id="{9B400FD6-846E-F34A-B9D5-58B417B72B0A}"/>
              </a:ext>
            </a:extLst>
          </p:cNvPr>
          <p:cNvSpPr>
            <a:spLocks noGrp="1"/>
          </p:cNvSpPr>
          <p:nvPr>
            <p:ph type="body" sz="quarter" idx="18" hasCustomPrompt="1"/>
          </p:nvPr>
        </p:nvSpPr>
        <p:spPr>
          <a:xfrm>
            <a:off x="2316409" y="9493648"/>
            <a:ext cx="1779692"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pic>
        <p:nvPicPr>
          <p:cNvPr id="5" name="Picture 4" descr="Co-funded by the European Union logo in png for web usage">
            <a:extLst>
              <a:ext uri="{FF2B5EF4-FFF2-40B4-BE49-F238E27FC236}">
                <a16:creationId xmlns:a16="http://schemas.microsoft.com/office/drawing/2014/main" id="{E17092A3-E6E0-FC33-7CEF-95B8EC0963B8}"/>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a:fillRect/>
          </a:stretch>
        </p:blipFill>
        <p:spPr bwMode="auto">
          <a:xfrm>
            <a:off x="722462" y="10131338"/>
            <a:ext cx="1489944" cy="311822"/>
          </a:xfrm>
          <a:prstGeom prst="rect">
            <a:avLst/>
          </a:prstGeom>
          <a:noFill/>
          <a:ln>
            <a:noFill/>
          </a:ln>
        </p:spPr>
      </p:pic>
      <p:sp>
        <p:nvSpPr>
          <p:cNvPr id="8" name="Graphic 6">
            <a:extLst>
              <a:ext uri="{FF2B5EF4-FFF2-40B4-BE49-F238E27FC236}">
                <a16:creationId xmlns:a16="http://schemas.microsoft.com/office/drawing/2014/main" id="{85939347-8CB0-33F7-5C4E-1827991D83C5}"/>
              </a:ext>
            </a:extLst>
          </p:cNvPr>
          <p:cNvSpPr/>
          <p:nvPr userDrawn="1"/>
        </p:nvSpPr>
        <p:spPr>
          <a:xfrm rot="5400000">
            <a:off x="5901341" y="8300234"/>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9" name="Text Placeholder 32">
            <a:extLst>
              <a:ext uri="{FF2B5EF4-FFF2-40B4-BE49-F238E27FC236}">
                <a16:creationId xmlns:a16="http://schemas.microsoft.com/office/drawing/2014/main" id="{ECA117B4-05EF-987E-8096-F5A8BC45E00F}"/>
              </a:ext>
            </a:extLst>
          </p:cNvPr>
          <p:cNvSpPr>
            <a:spLocks noGrp="1"/>
          </p:cNvSpPr>
          <p:nvPr>
            <p:ph type="body" sz="quarter" idx="42" hasCustomPrompt="1"/>
          </p:nvPr>
        </p:nvSpPr>
        <p:spPr>
          <a:xfrm>
            <a:off x="3893839" y="9474915"/>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pic>
        <p:nvPicPr>
          <p:cNvPr id="2" name="Picture 1">
            <a:extLst>
              <a:ext uri="{FF2B5EF4-FFF2-40B4-BE49-F238E27FC236}">
                <a16:creationId xmlns:a16="http://schemas.microsoft.com/office/drawing/2014/main" id="{5E0CC87D-780A-AFE5-7EB5-A0956BF1CF48}"/>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613466" y="225425"/>
            <a:ext cx="2061234" cy="2040201"/>
          </a:xfrm>
          <a:prstGeom prst="rect">
            <a:avLst/>
          </a:prstGeom>
        </p:spPr>
      </p:pic>
      <p:sp>
        <p:nvSpPr>
          <p:cNvPr id="11" name="Graphic 6">
            <a:extLst>
              <a:ext uri="{FF2B5EF4-FFF2-40B4-BE49-F238E27FC236}">
                <a16:creationId xmlns:a16="http://schemas.microsoft.com/office/drawing/2014/main" id="{54AAD76F-D25C-1E3D-4252-E48EFE86E8EB}"/>
              </a:ext>
            </a:extLst>
          </p:cNvPr>
          <p:cNvSpPr/>
          <p:nvPr userDrawn="1"/>
        </p:nvSpPr>
        <p:spPr>
          <a:xfrm rot="5400000" flipV="1">
            <a:off x="2833542" y="4527915"/>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r>
              <a:rPr lang="en-US" sz="1283" b="0" i="0" dirty="0">
                <a:latin typeface="Calibri" panose="020F0502020204030204" pitchFamily="34" charset="0"/>
              </a:rPr>
              <a:t>z</a:t>
            </a:r>
          </a:p>
        </p:txBody>
      </p:sp>
      <p:sp>
        <p:nvSpPr>
          <p:cNvPr id="12" name="Graphic 4">
            <a:extLst>
              <a:ext uri="{FF2B5EF4-FFF2-40B4-BE49-F238E27FC236}">
                <a16:creationId xmlns:a16="http://schemas.microsoft.com/office/drawing/2014/main" id="{2C7A2F1A-0EE8-7A68-C644-CF931389F0D9}"/>
              </a:ext>
            </a:extLst>
          </p:cNvPr>
          <p:cNvSpPr/>
          <p:nvPr userDrawn="1"/>
        </p:nvSpPr>
        <p:spPr>
          <a:xfrm rot="10800000">
            <a:off x="471152" y="6853872"/>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13" name="Picture Placeholder 14">
            <a:extLst>
              <a:ext uri="{FF2B5EF4-FFF2-40B4-BE49-F238E27FC236}">
                <a16:creationId xmlns:a16="http://schemas.microsoft.com/office/drawing/2014/main" id="{A503AC84-965A-1247-FB01-58A45C13AE40}"/>
              </a:ext>
            </a:extLst>
          </p:cNvPr>
          <p:cNvSpPr>
            <a:spLocks noGrp="1"/>
          </p:cNvSpPr>
          <p:nvPr>
            <p:ph type="pic" sz="quarter" idx="44" hasCustomPrompt="1"/>
          </p:nvPr>
        </p:nvSpPr>
        <p:spPr>
          <a:xfrm>
            <a:off x="578498" y="2356536"/>
            <a:ext cx="6456783" cy="6592368"/>
          </a:xfrm>
          <a:custGeom>
            <a:avLst/>
            <a:gdLst>
              <a:gd name="connsiteX0" fmla="*/ 0 w 6456783"/>
              <a:gd name="connsiteY0" fmla="*/ 0 h 6592368"/>
              <a:gd name="connsiteX1" fmla="*/ 6456783 w 6456783"/>
              <a:gd name="connsiteY1" fmla="*/ 0 h 6592368"/>
              <a:gd name="connsiteX2" fmla="*/ 6456783 w 6456783"/>
              <a:gd name="connsiteY2" fmla="*/ 396834 h 6592368"/>
              <a:gd name="connsiteX3" fmla="*/ 3409076 w 6456783"/>
              <a:gd name="connsiteY3" fmla="*/ 396834 h 6592368"/>
              <a:gd name="connsiteX4" fmla="*/ 3409076 w 6456783"/>
              <a:gd name="connsiteY4" fmla="*/ 4406069 h 6592368"/>
              <a:gd name="connsiteX5" fmla="*/ 6456783 w 6456783"/>
              <a:gd name="connsiteY5" fmla="*/ 4406069 h 6592368"/>
              <a:gd name="connsiteX6" fmla="*/ 6456783 w 6456783"/>
              <a:gd name="connsiteY6" fmla="*/ 6592368 h 6592368"/>
              <a:gd name="connsiteX7" fmla="*/ 0 w 6456783"/>
              <a:gd name="connsiteY7" fmla="*/ 6592368 h 6592368"/>
              <a:gd name="connsiteX8" fmla="*/ 0 w 6456783"/>
              <a:gd name="connsiteY8" fmla="*/ 6182985 h 6592368"/>
              <a:gd name="connsiteX9" fmla="*/ 91658 w 6456783"/>
              <a:gd name="connsiteY9" fmla="*/ 6182985 h 6592368"/>
              <a:gd name="connsiteX10" fmla="*/ 91658 w 6456783"/>
              <a:gd name="connsiteY10" fmla="*/ 4497337 h 6592368"/>
              <a:gd name="connsiteX11" fmla="*/ 0 w 6456783"/>
              <a:gd name="connsiteY11" fmla="*/ 4497337 h 6592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456783" h="6592368">
                <a:moveTo>
                  <a:pt x="0" y="0"/>
                </a:moveTo>
                <a:lnTo>
                  <a:pt x="6456783" y="0"/>
                </a:lnTo>
                <a:lnTo>
                  <a:pt x="6456783" y="396834"/>
                </a:lnTo>
                <a:lnTo>
                  <a:pt x="3409076" y="396834"/>
                </a:lnTo>
                <a:lnTo>
                  <a:pt x="3409076" y="4406069"/>
                </a:lnTo>
                <a:lnTo>
                  <a:pt x="6456783" y="4406069"/>
                </a:lnTo>
                <a:lnTo>
                  <a:pt x="6456783" y="6592368"/>
                </a:lnTo>
                <a:lnTo>
                  <a:pt x="0" y="6592368"/>
                </a:lnTo>
                <a:lnTo>
                  <a:pt x="0" y="6182985"/>
                </a:lnTo>
                <a:lnTo>
                  <a:pt x="91658" y="6182985"/>
                </a:lnTo>
                <a:lnTo>
                  <a:pt x="91658" y="4497337"/>
                </a:lnTo>
                <a:lnTo>
                  <a:pt x="0" y="4497337"/>
                </a:lnTo>
                <a:close/>
              </a:path>
            </a:pathLst>
          </a:custGeom>
          <a:solidFill>
            <a:schemeClr val="bg1">
              <a:lumMod val="95000"/>
            </a:schemeClr>
          </a:solidFill>
        </p:spPr>
        <p:txBody>
          <a:bodyPr wrap="square">
            <a:noAutofit/>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Tree>
    <p:extLst>
      <p:ext uri="{BB962C8B-B14F-4D97-AF65-F5344CB8AC3E}">
        <p14:creationId xmlns:p14="http://schemas.microsoft.com/office/powerpoint/2010/main" val="2784552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692A70B7-4BF7-8F44-8AF5-5974702C7384}"/>
              </a:ext>
            </a:extLst>
          </p:cNvPr>
          <p:cNvSpPr/>
          <p:nvPr userDrawn="1"/>
        </p:nvSpPr>
        <p:spPr>
          <a:xfrm>
            <a:off x="0" y="0"/>
            <a:ext cx="7559675" cy="2175225"/>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dirty="0"/>
          </a:p>
        </p:txBody>
      </p:sp>
      <p:sp>
        <p:nvSpPr>
          <p:cNvPr id="28" name="Graphic 4">
            <a:extLst>
              <a:ext uri="{FF2B5EF4-FFF2-40B4-BE49-F238E27FC236}">
                <a16:creationId xmlns:a16="http://schemas.microsoft.com/office/drawing/2014/main" id="{7045EC92-B290-D94E-8C45-4E74F8B812C4}"/>
              </a:ext>
            </a:extLst>
          </p:cNvPr>
          <p:cNvSpPr/>
          <p:nvPr userDrawn="1"/>
        </p:nvSpPr>
        <p:spPr>
          <a:xfrm rot="5400000">
            <a:off x="1923160" y="1210643"/>
            <a:ext cx="111654" cy="1932187"/>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330" name="Text Placeholder 32">
            <a:extLst>
              <a:ext uri="{FF2B5EF4-FFF2-40B4-BE49-F238E27FC236}">
                <a16:creationId xmlns:a16="http://schemas.microsoft.com/office/drawing/2014/main" id="{E5656F6E-37C8-074A-8E96-43D0F2FC50CE}"/>
              </a:ext>
            </a:extLst>
          </p:cNvPr>
          <p:cNvSpPr>
            <a:spLocks noGrp="1"/>
          </p:cNvSpPr>
          <p:nvPr>
            <p:ph type="body" sz="quarter" idx="11" hasCustomPrompt="1"/>
          </p:nvPr>
        </p:nvSpPr>
        <p:spPr>
          <a:xfrm>
            <a:off x="1124620" y="3561547"/>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01</a:t>
            </a:r>
            <a:endParaRPr lang="en-US" dirty="0"/>
          </a:p>
        </p:txBody>
      </p:sp>
      <p:sp>
        <p:nvSpPr>
          <p:cNvPr id="331" name="Text Placeholder 32">
            <a:extLst>
              <a:ext uri="{FF2B5EF4-FFF2-40B4-BE49-F238E27FC236}">
                <a16:creationId xmlns:a16="http://schemas.microsoft.com/office/drawing/2014/main" id="{325D83A7-79C8-A548-BBC2-CA89723CA6CF}"/>
              </a:ext>
            </a:extLst>
          </p:cNvPr>
          <p:cNvSpPr>
            <a:spLocks noGrp="1"/>
          </p:cNvSpPr>
          <p:nvPr>
            <p:ph type="body" sz="quarter" idx="49" hasCustomPrompt="1"/>
          </p:nvPr>
        </p:nvSpPr>
        <p:spPr>
          <a:xfrm>
            <a:off x="1907586" y="3561547"/>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Introduction</a:t>
            </a:r>
            <a:endParaRPr lang="en-US" dirty="0"/>
          </a:p>
        </p:txBody>
      </p:sp>
      <p:sp>
        <p:nvSpPr>
          <p:cNvPr id="332" name="Text Placeholder 32">
            <a:extLst>
              <a:ext uri="{FF2B5EF4-FFF2-40B4-BE49-F238E27FC236}">
                <a16:creationId xmlns:a16="http://schemas.microsoft.com/office/drawing/2014/main" id="{9709ADB0-7EC7-7E4D-AB1C-AFDBEA20E333}"/>
              </a:ext>
            </a:extLst>
          </p:cNvPr>
          <p:cNvSpPr>
            <a:spLocks noGrp="1"/>
          </p:cNvSpPr>
          <p:nvPr>
            <p:ph type="body" sz="quarter" idx="13" hasCustomPrompt="1"/>
          </p:nvPr>
        </p:nvSpPr>
        <p:spPr>
          <a:xfrm>
            <a:off x="1124620" y="4036789"/>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02</a:t>
            </a:r>
            <a:endParaRPr lang="en-US" dirty="0"/>
          </a:p>
        </p:txBody>
      </p:sp>
      <p:sp>
        <p:nvSpPr>
          <p:cNvPr id="333" name="Text Placeholder 32">
            <a:extLst>
              <a:ext uri="{FF2B5EF4-FFF2-40B4-BE49-F238E27FC236}">
                <a16:creationId xmlns:a16="http://schemas.microsoft.com/office/drawing/2014/main" id="{BD9CCF2E-E31B-F24B-AE3A-F3AD0C0D725D}"/>
              </a:ext>
            </a:extLst>
          </p:cNvPr>
          <p:cNvSpPr>
            <a:spLocks noGrp="1"/>
          </p:cNvSpPr>
          <p:nvPr>
            <p:ph type="body" sz="quarter" idx="14" hasCustomPrompt="1"/>
          </p:nvPr>
        </p:nvSpPr>
        <p:spPr>
          <a:xfrm>
            <a:off x="1907586" y="4036789"/>
            <a:ext cx="354400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lang="en-GB" dirty="0"/>
              <a:t>About us</a:t>
            </a:r>
            <a:endParaRPr lang="en-US" dirty="0"/>
          </a:p>
        </p:txBody>
      </p:sp>
      <p:sp>
        <p:nvSpPr>
          <p:cNvPr id="334" name="Text Placeholder 32">
            <a:extLst>
              <a:ext uri="{FF2B5EF4-FFF2-40B4-BE49-F238E27FC236}">
                <a16:creationId xmlns:a16="http://schemas.microsoft.com/office/drawing/2014/main" id="{89761DE6-BA61-A040-9787-C409D41D3210}"/>
              </a:ext>
            </a:extLst>
          </p:cNvPr>
          <p:cNvSpPr>
            <a:spLocks noGrp="1"/>
          </p:cNvSpPr>
          <p:nvPr>
            <p:ph type="body" sz="quarter" idx="15" hasCustomPrompt="1"/>
          </p:nvPr>
        </p:nvSpPr>
        <p:spPr>
          <a:xfrm>
            <a:off x="1124620" y="4537923"/>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03</a:t>
            </a:r>
            <a:endParaRPr lang="en-US" dirty="0"/>
          </a:p>
        </p:txBody>
      </p:sp>
      <p:sp>
        <p:nvSpPr>
          <p:cNvPr id="335" name="Text Placeholder 32">
            <a:extLst>
              <a:ext uri="{FF2B5EF4-FFF2-40B4-BE49-F238E27FC236}">
                <a16:creationId xmlns:a16="http://schemas.microsoft.com/office/drawing/2014/main" id="{D89BB1F5-7B63-824C-8677-757940098E1E}"/>
              </a:ext>
            </a:extLst>
          </p:cNvPr>
          <p:cNvSpPr>
            <a:spLocks noGrp="1"/>
          </p:cNvSpPr>
          <p:nvPr>
            <p:ph type="body" sz="quarter" idx="19" hasCustomPrompt="1"/>
          </p:nvPr>
        </p:nvSpPr>
        <p:spPr>
          <a:xfrm>
            <a:off x="1907586" y="4537923"/>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The Project</a:t>
            </a:r>
            <a:endParaRPr lang="en-US" dirty="0"/>
          </a:p>
        </p:txBody>
      </p:sp>
      <p:sp>
        <p:nvSpPr>
          <p:cNvPr id="336" name="Text Placeholder 32">
            <a:extLst>
              <a:ext uri="{FF2B5EF4-FFF2-40B4-BE49-F238E27FC236}">
                <a16:creationId xmlns:a16="http://schemas.microsoft.com/office/drawing/2014/main" id="{57D38869-9F43-0F44-BFF1-2099B0C5644A}"/>
              </a:ext>
            </a:extLst>
          </p:cNvPr>
          <p:cNvSpPr>
            <a:spLocks noGrp="1"/>
          </p:cNvSpPr>
          <p:nvPr>
            <p:ph type="body" sz="quarter" idx="17" hasCustomPrompt="1"/>
          </p:nvPr>
        </p:nvSpPr>
        <p:spPr>
          <a:xfrm>
            <a:off x="1124620" y="5038878"/>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04</a:t>
            </a:r>
            <a:endParaRPr lang="en-US" dirty="0"/>
          </a:p>
        </p:txBody>
      </p:sp>
      <p:sp>
        <p:nvSpPr>
          <p:cNvPr id="337" name="Text Placeholder 32">
            <a:extLst>
              <a:ext uri="{FF2B5EF4-FFF2-40B4-BE49-F238E27FC236}">
                <a16:creationId xmlns:a16="http://schemas.microsoft.com/office/drawing/2014/main" id="{B33A46CF-72DE-724E-A383-028E3C486710}"/>
              </a:ext>
            </a:extLst>
          </p:cNvPr>
          <p:cNvSpPr>
            <a:spLocks noGrp="1"/>
          </p:cNvSpPr>
          <p:nvPr>
            <p:ph type="body" sz="quarter" idx="20" hasCustomPrompt="1"/>
          </p:nvPr>
        </p:nvSpPr>
        <p:spPr>
          <a:xfrm>
            <a:off x="1907586" y="5038878"/>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Gallery</a:t>
            </a:r>
            <a:endParaRPr lang="en-US" dirty="0"/>
          </a:p>
        </p:txBody>
      </p:sp>
      <p:sp>
        <p:nvSpPr>
          <p:cNvPr id="338" name="Text Placeholder 32">
            <a:extLst>
              <a:ext uri="{FF2B5EF4-FFF2-40B4-BE49-F238E27FC236}">
                <a16:creationId xmlns:a16="http://schemas.microsoft.com/office/drawing/2014/main" id="{8AF90649-A83F-2F4A-B11F-76E0A49118C3}"/>
              </a:ext>
            </a:extLst>
          </p:cNvPr>
          <p:cNvSpPr>
            <a:spLocks noGrp="1"/>
          </p:cNvSpPr>
          <p:nvPr>
            <p:ph type="body" sz="quarter" idx="21" hasCustomPrompt="1"/>
          </p:nvPr>
        </p:nvSpPr>
        <p:spPr>
          <a:xfrm>
            <a:off x="1124620" y="5540668"/>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05</a:t>
            </a:r>
            <a:endParaRPr lang="en-US" dirty="0"/>
          </a:p>
        </p:txBody>
      </p:sp>
      <p:sp>
        <p:nvSpPr>
          <p:cNvPr id="339" name="Text Placeholder 32">
            <a:extLst>
              <a:ext uri="{FF2B5EF4-FFF2-40B4-BE49-F238E27FC236}">
                <a16:creationId xmlns:a16="http://schemas.microsoft.com/office/drawing/2014/main" id="{EAB79600-A97B-F44A-B1F4-C908D7C2023F}"/>
              </a:ext>
            </a:extLst>
          </p:cNvPr>
          <p:cNvSpPr>
            <a:spLocks noGrp="1"/>
          </p:cNvSpPr>
          <p:nvPr>
            <p:ph type="body" sz="quarter" idx="22" hasCustomPrompt="1"/>
          </p:nvPr>
        </p:nvSpPr>
        <p:spPr>
          <a:xfrm>
            <a:off x="1907586" y="5540668"/>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Our Team</a:t>
            </a:r>
            <a:endParaRPr lang="en-US" dirty="0"/>
          </a:p>
        </p:txBody>
      </p:sp>
      <p:sp>
        <p:nvSpPr>
          <p:cNvPr id="340" name="Text Placeholder 32">
            <a:extLst>
              <a:ext uri="{FF2B5EF4-FFF2-40B4-BE49-F238E27FC236}">
                <a16:creationId xmlns:a16="http://schemas.microsoft.com/office/drawing/2014/main" id="{E3702C07-BBF5-8847-B222-966AEEFDB82F}"/>
              </a:ext>
            </a:extLst>
          </p:cNvPr>
          <p:cNvSpPr>
            <a:spLocks noGrp="1"/>
          </p:cNvSpPr>
          <p:nvPr>
            <p:ph type="body" sz="quarter" idx="51" hasCustomPrompt="1"/>
          </p:nvPr>
        </p:nvSpPr>
        <p:spPr>
          <a:xfrm>
            <a:off x="1134260" y="6069864"/>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06</a:t>
            </a:r>
            <a:endParaRPr lang="en-US" dirty="0"/>
          </a:p>
        </p:txBody>
      </p:sp>
      <p:sp>
        <p:nvSpPr>
          <p:cNvPr id="341" name="Text Placeholder 32">
            <a:extLst>
              <a:ext uri="{FF2B5EF4-FFF2-40B4-BE49-F238E27FC236}">
                <a16:creationId xmlns:a16="http://schemas.microsoft.com/office/drawing/2014/main" id="{8A3DC48D-0CD9-464E-AE57-DF56AB5C501E}"/>
              </a:ext>
            </a:extLst>
          </p:cNvPr>
          <p:cNvSpPr>
            <a:spLocks noGrp="1"/>
          </p:cNvSpPr>
          <p:nvPr>
            <p:ph type="body" sz="quarter" idx="52" hasCustomPrompt="1"/>
          </p:nvPr>
        </p:nvSpPr>
        <p:spPr>
          <a:xfrm>
            <a:off x="1917226" y="6069864"/>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Question and Answers</a:t>
            </a:r>
            <a:endParaRPr lang="en-US" dirty="0"/>
          </a:p>
        </p:txBody>
      </p:sp>
      <p:sp>
        <p:nvSpPr>
          <p:cNvPr id="342" name="Text Placeholder 32">
            <a:extLst>
              <a:ext uri="{FF2B5EF4-FFF2-40B4-BE49-F238E27FC236}">
                <a16:creationId xmlns:a16="http://schemas.microsoft.com/office/drawing/2014/main" id="{2C434D2A-7E3F-AC4D-B388-864713FC0806}"/>
              </a:ext>
            </a:extLst>
          </p:cNvPr>
          <p:cNvSpPr>
            <a:spLocks noGrp="1"/>
          </p:cNvSpPr>
          <p:nvPr>
            <p:ph type="body" sz="quarter" idx="53" hasCustomPrompt="1"/>
          </p:nvPr>
        </p:nvSpPr>
        <p:spPr>
          <a:xfrm>
            <a:off x="1134260" y="6560096"/>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07</a:t>
            </a:r>
            <a:endParaRPr lang="en-US" dirty="0"/>
          </a:p>
        </p:txBody>
      </p:sp>
      <p:sp>
        <p:nvSpPr>
          <p:cNvPr id="343" name="Text Placeholder 32">
            <a:extLst>
              <a:ext uri="{FF2B5EF4-FFF2-40B4-BE49-F238E27FC236}">
                <a16:creationId xmlns:a16="http://schemas.microsoft.com/office/drawing/2014/main" id="{B50D5349-F391-B64B-B3C2-DF37D4F2ABE7}"/>
              </a:ext>
            </a:extLst>
          </p:cNvPr>
          <p:cNvSpPr>
            <a:spLocks noGrp="1"/>
          </p:cNvSpPr>
          <p:nvPr>
            <p:ph type="body" sz="quarter" idx="54" hasCustomPrompt="1"/>
          </p:nvPr>
        </p:nvSpPr>
        <p:spPr>
          <a:xfrm>
            <a:off x="1917226" y="6560096"/>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Conclusion</a:t>
            </a:r>
            <a:endParaRPr lang="en-US" dirty="0"/>
          </a:p>
        </p:txBody>
      </p:sp>
      <p:sp>
        <p:nvSpPr>
          <p:cNvPr id="25" name="Text Placeholder 32">
            <a:extLst>
              <a:ext uri="{FF2B5EF4-FFF2-40B4-BE49-F238E27FC236}">
                <a16:creationId xmlns:a16="http://schemas.microsoft.com/office/drawing/2014/main" id="{595667C2-CA92-D843-9BA4-3A0CC62BC0A6}"/>
              </a:ext>
            </a:extLst>
          </p:cNvPr>
          <p:cNvSpPr>
            <a:spLocks noGrp="1"/>
          </p:cNvSpPr>
          <p:nvPr>
            <p:ph type="body" sz="quarter" idx="47" hasCustomPrompt="1"/>
          </p:nvPr>
        </p:nvSpPr>
        <p:spPr>
          <a:xfrm>
            <a:off x="1102768" y="855681"/>
            <a:ext cx="4253003" cy="1218048"/>
          </a:xfrm>
          <a:prstGeom prst="rect">
            <a:avLst/>
          </a:prstGeom>
        </p:spPr>
        <p:txBody>
          <a:bodyPr>
            <a:noAutofit/>
          </a:bodyPr>
          <a:lstStyle>
            <a:lvl1pPr marL="0" indent="0" algn="l">
              <a:buNone/>
              <a:defRPr sz="72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grpSp>
        <p:nvGrpSpPr>
          <p:cNvPr id="29" name="Group 28">
            <a:extLst>
              <a:ext uri="{FF2B5EF4-FFF2-40B4-BE49-F238E27FC236}">
                <a16:creationId xmlns:a16="http://schemas.microsoft.com/office/drawing/2014/main" id="{5EFE6692-3BEC-814A-A23D-54D7DF843B19}"/>
              </a:ext>
            </a:extLst>
          </p:cNvPr>
          <p:cNvGrpSpPr/>
          <p:nvPr userDrawn="1"/>
        </p:nvGrpSpPr>
        <p:grpSpPr>
          <a:xfrm>
            <a:off x="929765" y="3975103"/>
            <a:ext cx="4794141" cy="2506930"/>
            <a:chOff x="195319" y="2097486"/>
            <a:chExt cx="4278713" cy="2506930"/>
          </a:xfrm>
        </p:grpSpPr>
        <p:cxnSp>
          <p:nvCxnSpPr>
            <p:cNvPr id="30" name="Straight Connector 29">
              <a:extLst>
                <a:ext uri="{FF2B5EF4-FFF2-40B4-BE49-F238E27FC236}">
                  <a16:creationId xmlns:a16="http://schemas.microsoft.com/office/drawing/2014/main" id="{6B3E6CA0-C231-3F4F-955E-EC040F42CD46}"/>
                </a:ext>
              </a:extLst>
            </p:cNvPr>
            <p:cNvCxnSpPr>
              <a:cxnSpLocks/>
            </p:cNvCxnSpPr>
            <p:nvPr userDrawn="1"/>
          </p:nvCxnSpPr>
          <p:spPr>
            <a:xfrm flipH="1">
              <a:off x="195319" y="209748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36209FA-FC30-724A-9EA3-D55D1B74FCFB}"/>
                </a:ext>
              </a:extLst>
            </p:cNvPr>
            <p:cNvCxnSpPr>
              <a:cxnSpLocks/>
            </p:cNvCxnSpPr>
            <p:nvPr userDrawn="1"/>
          </p:nvCxnSpPr>
          <p:spPr>
            <a:xfrm flipH="1">
              <a:off x="195319" y="259273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8C0D1C8-14EA-BD48-A4C9-9D888135B963}"/>
                </a:ext>
              </a:extLst>
            </p:cNvPr>
            <p:cNvCxnSpPr>
              <a:cxnSpLocks/>
            </p:cNvCxnSpPr>
            <p:nvPr userDrawn="1"/>
          </p:nvCxnSpPr>
          <p:spPr>
            <a:xfrm flipH="1">
              <a:off x="195319" y="3089885"/>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0D6EEDD3-BEE7-C146-8697-616A7AFACA9A}"/>
                </a:ext>
              </a:extLst>
            </p:cNvPr>
            <p:cNvCxnSpPr>
              <a:cxnSpLocks/>
            </p:cNvCxnSpPr>
            <p:nvPr userDrawn="1"/>
          </p:nvCxnSpPr>
          <p:spPr>
            <a:xfrm flipH="1">
              <a:off x="195319" y="3585135"/>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D88E2E6E-C11B-3443-89B8-D0A11A23DD82}"/>
                </a:ext>
              </a:extLst>
            </p:cNvPr>
            <p:cNvCxnSpPr>
              <a:cxnSpLocks/>
            </p:cNvCxnSpPr>
            <p:nvPr userDrawn="1"/>
          </p:nvCxnSpPr>
          <p:spPr>
            <a:xfrm flipH="1">
              <a:off x="195319" y="410916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D91B6CE-0202-A649-967A-962452485218}"/>
                </a:ext>
              </a:extLst>
            </p:cNvPr>
            <p:cNvCxnSpPr>
              <a:cxnSpLocks/>
            </p:cNvCxnSpPr>
            <p:nvPr userDrawn="1"/>
          </p:nvCxnSpPr>
          <p:spPr>
            <a:xfrm flipH="1">
              <a:off x="195319" y="460441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grpSp>
      <p:pic>
        <p:nvPicPr>
          <p:cNvPr id="4" name="Picture 3">
            <a:extLst>
              <a:ext uri="{FF2B5EF4-FFF2-40B4-BE49-F238E27FC236}">
                <a16:creationId xmlns:a16="http://schemas.microsoft.com/office/drawing/2014/main" id="{29B51CC4-CD9E-FC08-96F0-C281AF481F6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220703" y="8772525"/>
            <a:ext cx="4187116" cy="421836"/>
          </a:xfrm>
          <a:prstGeom prst="rect">
            <a:avLst/>
          </a:prstGeom>
        </p:spPr>
      </p:pic>
      <p:pic>
        <p:nvPicPr>
          <p:cNvPr id="5" name="Graphic 4">
            <a:extLst>
              <a:ext uri="{FF2B5EF4-FFF2-40B4-BE49-F238E27FC236}">
                <a16:creationId xmlns:a16="http://schemas.microsoft.com/office/drawing/2014/main" id="{E4E07E00-D55C-C2D9-D4F0-5D19EDBC985B}"/>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20150231">
            <a:off x="5185322" y="-229294"/>
            <a:ext cx="4289501" cy="4003534"/>
          </a:xfrm>
          <a:prstGeom prst="rect">
            <a:avLst/>
          </a:prstGeom>
        </p:spPr>
      </p:pic>
    </p:spTree>
    <p:extLst>
      <p:ext uri="{BB962C8B-B14F-4D97-AF65-F5344CB8AC3E}">
        <p14:creationId xmlns:p14="http://schemas.microsoft.com/office/powerpoint/2010/main" val="485489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41" name="Freeform 40">
            <a:extLst>
              <a:ext uri="{FF2B5EF4-FFF2-40B4-BE49-F238E27FC236}">
                <a16:creationId xmlns:a16="http://schemas.microsoft.com/office/drawing/2014/main" id="{79397152-26B0-F64F-AC2C-AA620D23B772}"/>
              </a:ext>
            </a:extLst>
          </p:cNvPr>
          <p:cNvSpPr/>
          <p:nvPr/>
        </p:nvSpPr>
        <p:spPr>
          <a:xfrm>
            <a:off x="2047780" y="1973356"/>
            <a:ext cx="5509099" cy="5814709"/>
          </a:xfrm>
          <a:custGeom>
            <a:avLst/>
            <a:gdLst>
              <a:gd name="connsiteX0" fmla="*/ 0 w 852645"/>
              <a:gd name="connsiteY0" fmla="*/ 0 h 961650"/>
              <a:gd name="connsiteX1" fmla="*/ 852646 w 852645"/>
              <a:gd name="connsiteY1" fmla="*/ 0 h 961650"/>
              <a:gd name="connsiteX2" fmla="*/ 852646 w 852645"/>
              <a:gd name="connsiteY2" fmla="*/ 961651 h 961650"/>
              <a:gd name="connsiteX3" fmla="*/ 0 w 852645"/>
              <a:gd name="connsiteY3" fmla="*/ 961651 h 961650"/>
            </a:gdLst>
            <a:ahLst/>
            <a:cxnLst>
              <a:cxn ang="0">
                <a:pos x="connsiteX0" y="connsiteY0"/>
              </a:cxn>
              <a:cxn ang="0">
                <a:pos x="connsiteX1" y="connsiteY1"/>
              </a:cxn>
              <a:cxn ang="0">
                <a:pos x="connsiteX2" y="connsiteY2"/>
              </a:cxn>
              <a:cxn ang="0">
                <a:pos x="connsiteX3" y="connsiteY3"/>
              </a:cxn>
            </a:cxnLst>
            <a:rect l="l" t="t" r="r" b="b"/>
            <a:pathLst>
              <a:path w="852645" h="961650">
                <a:moveTo>
                  <a:pt x="0" y="0"/>
                </a:moveTo>
                <a:lnTo>
                  <a:pt x="852646" y="0"/>
                </a:lnTo>
                <a:lnTo>
                  <a:pt x="852646" y="961651"/>
                </a:lnTo>
                <a:lnTo>
                  <a:pt x="0" y="961651"/>
                </a:lnTo>
                <a:close/>
              </a:path>
            </a:pathLst>
          </a:custGeom>
          <a:solidFill>
            <a:srgbClr val="C01D74"/>
          </a:solidFill>
          <a:ln w="3060" cap="flat">
            <a:noFill/>
            <a:prstDash val="solid"/>
            <a:miter/>
          </a:ln>
        </p:spPr>
        <p:txBody>
          <a:bodyPr rtlCol="0" anchor="ctr"/>
          <a:lstStyle/>
          <a:p>
            <a:endParaRPr lang="en-US" dirty="0"/>
          </a:p>
        </p:txBody>
      </p:sp>
      <p:sp>
        <p:nvSpPr>
          <p:cNvPr id="68" name="Text Placeholder 32">
            <a:extLst>
              <a:ext uri="{FF2B5EF4-FFF2-40B4-BE49-F238E27FC236}">
                <a16:creationId xmlns:a16="http://schemas.microsoft.com/office/drawing/2014/main" id="{2454A188-BA78-E24C-8798-0C5A6A09D111}"/>
              </a:ext>
            </a:extLst>
          </p:cNvPr>
          <p:cNvSpPr>
            <a:spLocks noGrp="1"/>
          </p:cNvSpPr>
          <p:nvPr>
            <p:ph type="body" sz="quarter" idx="13" hasCustomPrompt="1"/>
          </p:nvPr>
        </p:nvSpPr>
        <p:spPr>
          <a:xfrm>
            <a:off x="449404" y="2470361"/>
            <a:ext cx="1829216" cy="1555732"/>
          </a:xfrm>
          <a:prstGeom prst="rect">
            <a:avLst/>
          </a:prstGeom>
        </p:spPr>
        <p:txBody>
          <a:bodyPr anchor="t">
            <a:noAutofit/>
          </a:bodyPr>
          <a:lstStyle>
            <a:lvl1pPr marL="0" indent="0" algn="l">
              <a:buNone/>
              <a:defRPr sz="72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69" name="Text Placeholder 32">
            <a:extLst>
              <a:ext uri="{FF2B5EF4-FFF2-40B4-BE49-F238E27FC236}">
                <a16:creationId xmlns:a16="http://schemas.microsoft.com/office/drawing/2014/main" id="{5C16A506-B1F9-D440-B712-AB9F9B7337DA}"/>
              </a:ext>
            </a:extLst>
          </p:cNvPr>
          <p:cNvSpPr>
            <a:spLocks noGrp="1"/>
          </p:cNvSpPr>
          <p:nvPr>
            <p:ph type="body" sz="quarter" idx="14" hasCustomPrompt="1"/>
          </p:nvPr>
        </p:nvSpPr>
        <p:spPr>
          <a:xfrm>
            <a:off x="3170993" y="3483706"/>
            <a:ext cx="3486126" cy="2574544"/>
          </a:xfrm>
          <a:prstGeom prst="rect">
            <a:avLst/>
          </a:prstGeom>
        </p:spPr>
        <p:txBody>
          <a:bodyPr anchor="t">
            <a:noAutofit/>
          </a:bodyPr>
          <a:lstStyle>
            <a:lvl1pPr marL="0" indent="0" algn="l">
              <a:lnSpc>
                <a:spcPts val="3340"/>
              </a:lnSpc>
              <a:spcBef>
                <a:spcPts val="0"/>
              </a:spcBef>
              <a:buNone/>
              <a:defRPr sz="3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Divider Title</a:t>
            </a:r>
          </a:p>
        </p:txBody>
      </p:sp>
      <p:sp>
        <p:nvSpPr>
          <p:cNvPr id="70" name="Slide Number Placeholder 5">
            <a:extLst>
              <a:ext uri="{FF2B5EF4-FFF2-40B4-BE49-F238E27FC236}">
                <a16:creationId xmlns:a16="http://schemas.microsoft.com/office/drawing/2014/main" id="{F22129B8-2496-DE46-8C2C-10224F4ED991}"/>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65" name="Freeform 64">
            <a:extLst>
              <a:ext uri="{FF2B5EF4-FFF2-40B4-BE49-F238E27FC236}">
                <a16:creationId xmlns:a16="http://schemas.microsoft.com/office/drawing/2014/main" id="{C0E97728-1EA5-EA41-8AAC-21AA33A5FC2A}"/>
              </a:ext>
            </a:extLst>
          </p:cNvPr>
          <p:cNvSpPr/>
          <p:nvPr userDrawn="1"/>
        </p:nvSpPr>
        <p:spPr>
          <a:xfrm>
            <a:off x="-7386" y="3631442"/>
            <a:ext cx="2813050" cy="72000"/>
          </a:xfrm>
          <a:custGeom>
            <a:avLst/>
            <a:gdLst>
              <a:gd name="connsiteX0" fmla="*/ 0 w 2963330"/>
              <a:gd name="connsiteY0" fmla="*/ 0 h 71215"/>
              <a:gd name="connsiteX1" fmla="*/ 2963330 w 2963330"/>
              <a:gd name="connsiteY1" fmla="*/ 0 h 71215"/>
              <a:gd name="connsiteX2" fmla="*/ 2963330 w 2963330"/>
              <a:gd name="connsiteY2" fmla="*/ 71215 h 71215"/>
              <a:gd name="connsiteX3" fmla="*/ 0 w 2963330"/>
              <a:gd name="connsiteY3" fmla="*/ 71215 h 71215"/>
              <a:gd name="connsiteX4" fmla="*/ 0 w 2963330"/>
              <a:gd name="connsiteY4" fmla="*/ 0 h 712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3330" h="71215">
                <a:moveTo>
                  <a:pt x="0" y="0"/>
                </a:moveTo>
                <a:lnTo>
                  <a:pt x="2963330" y="0"/>
                </a:lnTo>
                <a:cubicBezTo>
                  <a:pt x="2963330" y="23739"/>
                  <a:pt x="2963330" y="47477"/>
                  <a:pt x="2963330" y="71215"/>
                </a:cubicBezTo>
                <a:lnTo>
                  <a:pt x="0" y="71215"/>
                </a:lnTo>
                <a:lnTo>
                  <a:pt x="0" y="0"/>
                </a:lnTo>
                <a:close/>
              </a:path>
            </a:pathLst>
          </a:custGeom>
          <a:solidFill>
            <a:srgbClr val="F26A21"/>
          </a:solidFill>
          <a:ln w="3060" cap="flat">
            <a:noFill/>
            <a:prstDash val="solid"/>
            <a:miter/>
          </a:ln>
        </p:spPr>
        <p:txBody>
          <a:bodyPr rtlCol="0" anchor="ctr"/>
          <a:lstStyle/>
          <a:p>
            <a:endParaRPr lang="en-US" dirty="0"/>
          </a:p>
        </p:txBody>
      </p:sp>
      <p:pic>
        <p:nvPicPr>
          <p:cNvPr id="4" name="Graphic 3">
            <a:extLst>
              <a:ext uri="{FF2B5EF4-FFF2-40B4-BE49-F238E27FC236}">
                <a16:creationId xmlns:a16="http://schemas.microsoft.com/office/drawing/2014/main" id="{95F3D216-C453-182F-A0A8-7F1F38144A3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664133" y="4671042"/>
            <a:ext cx="4289501" cy="4003534"/>
          </a:xfrm>
          <a:prstGeom prst="rect">
            <a:avLst/>
          </a:prstGeom>
        </p:spPr>
      </p:pic>
      <p:sp>
        <p:nvSpPr>
          <p:cNvPr id="5" name="Graphic 6">
            <a:extLst>
              <a:ext uri="{FF2B5EF4-FFF2-40B4-BE49-F238E27FC236}">
                <a16:creationId xmlns:a16="http://schemas.microsoft.com/office/drawing/2014/main" id="{55C3EBBB-C169-B93A-D67B-B6906F646B69}"/>
              </a:ext>
            </a:extLst>
          </p:cNvPr>
          <p:cNvSpPr/>
          <p:nvPr userDrawn="1"/>
        </p:nvSpPr>
        <p:spPr>
          <a:xfrm rot="5400000" flipV="1">
            <a:off x="2833542" y="2829743"/>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2390434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Newsletter Cover 2">
    <p:spTree>
      <p:nvGrpSpPr>
        <p:cNvPr id="1" name=""/>
        <p:cNvGrpSpPr/>
        <p:nvPr/>
      </p:nvGrpSpPr>
      <p:grpSpPr>
        <a:xfrm>
          <a:off x="0" y="0"/>
          <a:ext cx="0" cy="0"/>
          <a:chOff x="0" y="0"/>
          <a:chExt cx="0" cy="0"/>
        </a:xfrm>
      </p:grpSpPr>
      <p:sp>
        <p:nvSpPr>
          <p:cNvPr id="16" name="Graphic 6">
            <a:extLst>
              <a:ext uri="{FF2B5EF4-FFF2-40B4-BE49-F238E27FC236}">
                <a16:creationId xmlns:a16="http://schemas.microsoft.com/office/drawing/2014/main" id="{282321D2-BE96-E519-89ED-AE6F0C5D3BD7}"/>
              </a:ext>
            </a:extLst>
          </p:cNvPr>
          <p:cNvSpPr/>
          <p:nvPr userDrawn="1"/>
        </p:nvSpPr>
        <p:spPr>
          <a:xfrm>
            <a:off x="331562" y="7551893"/>
            <a:ext cx="6885056" cy="1915908"/>
          </a:xfrm>
          <a:custGeom>
            <a:avLst/>
            <a:gdLst>
              <a:gd name="connsiteX0" fmla="*/ 0 w 665539"/>
              <a:gd name="connsiteY0" fmla="*/ 0 h 1233607"/>
              <a:gd name="connsiteX1" fmla="*/ 665540 w 665539"/>
              <a:gd name="connsiteY1" fmla="*/ 0 h 1233607"/>
              <a:gd name="connsiteX2" fmla="*/ 665540 w 665539"/>
              <a:gd name="connsiteY2" fmla="*/ 1233608 h 1233607"/>
              <a:gd name="connsiteX3" fmla="*/ 0 w 665539"/>
              <a:gd name="connsiteY3" fmla="*/ 1233608 h 1233607"/>
            </a:gdLst>
            <a:ahLst/>
            <a:cxnLst>
              <a:cxn ang="0">
                <a:pos x="connsiteX0" y="connsiteY0"/>
              </a:cxn>
              <a:cxn ang="0">
                <a:pos x="connsiteX1" y="connsiteY1"/>
              </a:cxn>
              <a:cxn ang="0">
                <a:pos x="connsiteX2" y="connsiteY2"/>
              </a:cxn>
              <a:cxn ang="0">
                <a:pos x="connsiteX3" y="connsiteY3"/>
              </a:cxn>
            </a:cxnLst>
            <a:rect l="l" t="t" r="r" b="b"/>
            <a:pathLst>
              <a:path w="665539" h="1233607">
                <a:moveTo>
                  <a:pt x="0" y="0"/>
                </a:moveTo>
                <a:lnTo>
                  <a:pt x="665540" y="0"/>
                </a:lnTo>
                <a:lnTo>
                  <a:pt x="665540" y="1233608"/>
                </a:lnTo>
                <a:lnTo>
                  <a:pt x="0" y="1233608"/>
                </a:lnTo>
                <a:close/>
              </a:path>
            </a:pathLst>
          </a:custGeom>
          <a:solidFill>
            <a:srgbClr val="C01D74"/>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5" name="Picture Placeholder 14">
            <a:extLst>
              <a:ext uri="{FF2B5EF4-FFF2-40B4-BE49-F238E27FC236}">
                <a16:creationId xmlns:a16="http://schemas.microsoft.com/office/drawing/2014/main" id="{4D89293F-087B-10FA-4880-B4978247A4E3}"/>
              </a:ext>
            </a:extLst>
          </p:cNvPr>
          <p:cNvSpPr>
            <a:spLocks noGrp="1"/>
          </p:cNvSpPr>
          <p:nvPr>
            <p:ph type="pic" sz="quarter" idx="44" hasCustomPrompt="1"/>
          </p:nvPr>
        </p:nvSpPr>
        <p:spPr>
          <a:xfrm>
            <a:off x="0" y="1976839"/>
            <a:ext cx="7575789" cy="3184441"/>
          </a:xfrm>
          <a:custGeom>
            <a:avLst/>
            <a:gdLst>
              <a:gd name="connsiteX0" fmla="*/ 0 w 7575789"/>
              <a:gd name="connsiteY0" fmla="*/ 0 h 3184441"/>
              <a:gd name="connsiteX1" fmla="*/ 7575789 w 7575789"/>
              <a:gd name="connsiteY1" fmla="*/ 0 h 3184441"/>
              <a:gd name="connsiteX2" fmla="*/ 7575789 w 7575789"/>
              <a:gd name="connsiteY2" fmla="*/ 3184441 h 3184441"/>
              <a:gd name="connsiteX3" fmla="*/ 7216621 w 7575789"/>
              <a:gd name="connsiteY3" fmla="*/ 3184441 h 3184441"/>
              <a:gd name="connsiteX4" fmla="*/ 7216621 w 7575789"/>
              <a:gd name="connsiteY4" fmla="*/ 2737401 h 3184441"/>
              <a:gd name="connsiteX5" fmla="*/ 4361732 w 7575789"/>
              <a:gd name="connsiteY5" fmla="*/ 2737401 h 3184441"/>
              <a:gd name="connsiteX6" fmla="*/ 4361732 w 7575789"/>
              <a:gd name="connsiteY6" fmla="*/ 3184441 h 3184441"/>
              <a:gd name="connsiteX7" fmla="*/ 0 w 7575789"/>
              <a:gd name="connsiteY7" fmla="*/ 3184441 h 3184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75789" h="3184441">
                <a:moveTo>
                  <a:pt x="0" y="0"/>
                </a:moveTo>
                <a:lnTo>
                  <a:pt x="7575789" y="0"/>
                </a:lnTo>
                <a:lnTo>
                  <a:pt x="7575789" y="3184441"/>
                </a:lnTo>
                <a:lnTo>
                  <a:pt x="7216621" y="3184441"/>
                </a:lnTo>
                <a:lnTo>
                  <a:pt x="7216621" y="2737401"/>
                </a:lnTo>
                <a:lnTo>
                  <a:pt x="4361732" y="2737401"/>
                </a:lnTo>
                <a:lnTo>
                  <a:pt x="4361732" y="3184441"/>
                </a:lnTo>
                <a:lnTo>
                  <a:pt x="0" y="3184441"/>
                </a:lnTo>
                <a:close/>
              </a:path>
            </a:pathLst>
          </a:custGeom>
          <a:solidFill>
            <a:schemeClr val="bg1">
              <a:lumMod val="95000"/>
            </a:schemeClr>
          </a:solidFill>
        </p:spPr>
        <p:txBody>
          <a:bodyPr wrap="square">
            <a:noAutofit/>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
        <p:nvSpPr>
          <p:cNvPr id="73" name="Text Placeholder 32">
            <a:extLst>
              <a:ext uri="{FF2B5EF4-FFF2-40B4-BE49-F238E27FC236}">
                <a16:creationId xmlns:a16="http://schemas.microsoft.com/office/drawing/2014/main" id="{8D8F631A-14D5-3B4C-882E-282DD5B3320F}"/>
              </a:ext>
            </a:extLst>
          </p:cNvPr>
          <p:cNvSpPr>
            <a:spLocks noGrp="1"/>
          </p:cNvSpPr>
          <p:nvPr userDrawn="1">
            <p:ph type="body" sz="quarter" idx="34" hasCustomPrompt="1"/>
          </p:nvPr>
        </p:nvSpPr>
        <p:spPr>
          <a:xfrm>
            <a:off x="4982667" y="1400188"/>
            <a:ext cx="2272211" cy="411621"/>
          </a:xfrm>
          <a:prstGeom prst="rect">
            <a:avLst/>
          </a:prstGeom>
        </p:spPr>
        <p:txBody>
          <a:bodyPr anchor="ctr">
            <a:noAutofit/>
          </a:bodyPr>
          <a:lstStyle>
            <a:lvl1pPr marL="0" indent="0" algn="r">
              <a:buNone/>
              <a:defRPr sz="999" b="0" i="0">
                <a:solidFill>
                  <a:srgbClr val="262626"/>
                </a:solidFill>
                <a:latin typeface="Calibri" panose="020F0502020204030204" pitchFamily="34" charset="0"/>
                <a:cs typeface="Calibri" panose="020F0502020204030204" pitchFamily="34" charset="0"/>
              </a:defRPr>
            </a:lvl1pPr>
            <a:lvl2pPr marL="584228" indent="0">
              <a:buNone/>
              <a:defRPr sz="4948">
                <a:solidFill>
                  <a:srgbClr val="011E3B"/>
                </a:solidFill>
                <a:latin typeface="Montserrat" pitchFamily="2" charset="77"/>
              </a:defRPr>
            </a:lvl2pPr>
            <a:lvl3pPr marL="1168461" indent="0">
              <a:buNone/>
              <a:defRPr sz="4948">
                <a:solidFill>
                  <a:srgbClr val="011E3B"/>
                </a:solidFill>
                <a:latin typeface="Montserrat" pitchFamily="2" charset="77"/>
              </a:defRPr>
            </a:lvl3pPr>
            <a:lvl4pPr marL="1752687" indent="0">
              <a:buNone/>
              <a:defRPr sz="4948">
                <a:solidFill>
                  <a:srgbClr val="011E3B"/>
                </a:solidFill>
                <a:latin typeface="Montserrat" pitchFamily="2" charset="77"/>
              </a:defRPr>
            </a:lvl4pPr>
            <a:lvl5pPr marL="2336919" indent="0">
              <a:buNone/>
              <a:defRPr sz="4948">
                <a:solidFill>
                  <a:srgbClr val="011E3B"/>
                </a:solidFill>
                <a:latin typeface="Montserrat" pitchFamily="2" charset="77"/>
              </a:defRPr>
            </a:lvl5pPr>
          </a:lstStyle>
          <a:p>
            <a:pPr lvl="0"/>
            <a:r>
              <a:rPr lang="en-GB" dirty="0"/>
              <a:t>ISSUE 1 02.02.26</a:t>
            </a:r>
            <a:endParaRPr lang="en-US" dirty="0"/>
          </a:p>
        </p:txBody>
      </p:sp>
      <p:sp>
        <p:nvSpPr>
          <p:cNvPr id="664" name="Graphic 3">
            <a:extLst>
              <a:ext uri="{FF2B5EF4-FFF2-40B4-BE49-F238E27FC236}">
                <a16:creationId xmlns:a16="http://schemas.microsoft.com/office/drawing/2014/main" id="{E5D74D97-89B8-5A41-83C2-3E5D17A9AC38}"/>
              </a:ext>
            </a:extLst>
          </p:cNvPr>
          <p:cNvSpPr/>
          <p:nvPr userDrawn="1"/>
        </p:nvSpPr>
        <p:spPr>
          <a:xfrm>
            <a:off x="2391880" y="3875635"/>
            <a:ext cx="1716156" cy="951186"/>
          </a:xfrm>
          <a:custGeom>
            <a:avLst/>
            <a:gdLst>
              <a:gd name="connsiteX0" fmla="*/ 1716157 w 1716157"/>
              <a:gd name="connsiteY0" fmla="*/ 0 h 951186"/>
              <a:gd name="connsiteX1" fmla="*/ 1716157 w 1716157"/>
              <a:gd name="connsiteY1" fmla="*/ 951186 h 951186"/>
              <a:gd name="connsiteX2" fmla="*/ 0 w 1716157"/>
              <a:gd name="connsiteY2" fmla="*/ 951186 h 951186"/>
              <a:gd name="connsiteX3" fmla="*/ 0 w 1716157"/>
              <a:gd name="connsiteY3" fmla="*/ 0 h 951186"/>
            </a:gdLst>
            <a:ahLst/>
            <a:cxnLst>
              <a:cxn ang="0">
                <a:pos x="connsiteX0" y="connsiteY0"/>
              </a:cxn>
              <a:cxn ang="0">
                <a:pos x="connsiteX1" y="connsiteY1"/>
              </a:cxn>
              <a:cxn ang="0">
                <a:pos x="connsiteX2" y="connsiteY2"/>
              </a:cxn>
              <a:cxn ang="0">
                <a:pos x="connsiteX3" y="connsiteY3"/>
              </a:cxn>
            </a:cxnLst>
            <a:rect l="l" t="t" r="r" b="b"/>
            <a:pathLst>
              <a:path w="1716157" h="951186">
                <a:moveTo>
                  <a:pt x="1716157" y="0"/>
                </a:moveTo>
                <a:lnTo>
                  <a:pt x="1716157" y="951186"/>
                </a:lnTo>
                <a:lnTo>
                  <a:pt x="0" y="951186"/>
                </a:lnTo>
                <a:lnTo>
                  <a:pt x="0" y="0"/>
                </a:lnTo>
              </a:path>
            </a:pathLst>
          </a:custGeom>
          <a:noFill/>
          <a:ln w="4360" cap="flat">
            <a:noFill/>
            <a:prstDash val="solid"/>
            <a:miter/>
          </a:ln>
        </p:spPr>
        <p:txBody>
          <a:bodyPr rtlCol="0" anchor="ctr"/>
          <a:lstStyle/>
          <a:p>
            <a:endParaRPr lang="en-US" sz="1283" b="0" i="0" dirty="0">
              <a:latin typeface="Calibri" panose="020F0502020204030204" pitchFamily="34" charset="0"/>
            </a:endParaRPr>
          </a:p>
        </p:txBody>
      </p:sp>
      <p:sp>
        <p:nvSpPr>
          <p:cNvPr id="672" name="Text Placeholder 32">
            <a:extLst>
              <a:ext uri="{FF2B5EF4-FFF2-40B4-BE49-F238E27FC236}">
                <a16:creationId xmlns:a16="http://schemas.microsoft.com/office/drawing/2014/main" id="{2AFAAACA-7971-3741-A456-5D913E2EA3D8}"/>
              </a:ext>
            </a:extLst>
          </p:cNvPr>
          <p:cNvSpPr>
            <a:spLocks noGrp="1"/>
          </p:cNvSpPr>
          <p:nvPr userDrawn="1">
            <p:ph type="body" sz="quarter" idx="14" hasCustomPrompt="1"/>
          </p:nvPr>
        </p:nvSpPr>
        <p:spPr>
          <a:xfrm>
            <a:off x="4535055" y="6235416"/>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01</a:t>
            </a:r>
            <a:endParaRPr lang="en-US" dirty="0"/>
          </a:p>
        </p:txBody>
      </p:sp>
      <p:sp>
        <p:nvSpPr>
          <p:cNvPr id="673" name="Text Placeholder 32">
            <a:extLst>
              <a:ext uri="{FF2B5EF4-FFF2-40B4-BE49-F238E27FC236}">
                <a16:creationId xmlns:a16="http://schemas.microsoft.com/office/drawing/2014/main" id="{BF043842-7285-5643-8599-FCE081A22DD7}"/>
              </a:ext>
            </a:extLst>
          </p:cNvPr>
          <p:cNvSpPr>
            <a:spLocks noGrp="1"/>
          </p:cNvSpPr>
          <p:nvPr userDrawn="1">
            <p:ph type="body" sz="quarter" idx="15" hasCustomPrompt="1"/>
          </p:nvPr>
        </p:nvSpPr>
        <p:spPr>
          <a:xfrm>
            <a:off x="5080145" y="6225601"/>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4" name="Text Placeholder 32">
            <a:extLst>
              <a:ext uri="{FF2B5EF4-FFF2-40B4-BE49-F238E27FC236}">
                <a16:creationId xmlns:a16="http://schemas.microsoft.com/office/drawing/2014/main" id="{AA3A96B1-F3EF-4641-A5BD-DF90D4FD6257}"/>
              </a:ext>
            </a:extLst>
          </p:cNvPr>
          <p:cNvSpPr>
            <a:spLocks noGrp="1"/>
          </p:cNvSpPr>
          <p:nvPr userDrawn="1">
            <p:ph type="body" sz="quarter" idx="16" hasCustomPrompt="1"/>
          </p:nvPr>
        </p:nvSpPr>
        <p:spPr>
          <a:xfrm>
            <a:off x="4535055" y="6751743"/>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02</a:t>
            </a:r>
            <a:endParaRPr lang="en-US" dirty="0"/>
          </a:p>
        </p:txBody>
      </p:sp>
      <p:sp>
        <p:nvSpPr>
          <p:cNvPr id="675" name="Text Placeholder 32">
            <a:extLst>
              <a:ext uri="{FF2B5EF4-FFF2-40B4-BE49-F238E27FC236}">
                <a16:creationId xmlns:a16="http://schemas.microsoft.com/office/drawing/2014/main" id="{29558AD5-958D-F44B-A2AD-1C2C65870890}"/>
              </a:ext>
            </a:extLst>
          </p:cNvPr>
          <p:cNvSpPr>
            <a:spLocks noGrp="1"/>
          </p:cNvSpPr>
          <p:nvPr userDrawn="1">
            <p:ph type="body" sz="quarter" idx="17" hasCustomPrompt="1"/>
          </p:nvPr>
        </p:nvSpPr>
        <p:spPr>
          <a:xfrm>
            <a:off x="5080145" y="6741926"/>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6" name="Text Placeholder 32">
            <a:extLst>
              <a:ext uri="{FF2B5EF4-FFF2-40B4-BE49-F238E27FC236}">
                <a16:creationId xmlns:a16="http://schemas.microsoft.com/office/drawing/2014/main" id="{A8B68939-D782-DC4D-9309-5BD5FB883152}"/>
              </a:ext>
            </a:extLst>
          </p:cNvPr>
          <p:cNvSpPr>
            <a:spLocks noGrp="1"/>
          </p:cNvSpPr>
          <p:nvPr userDrawn="1">
            <p:ph type="body" sz="quarter" idx="18" hasCustomPrompt="1"/>
          </p:nvPr>
        </p:nvSpPr>
        <p:spPr>
          <a:xfrm>
            <a:off x="4535055" y="7235212"/>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03</a:t>
            </a:r>
            <a:endParaRPr lang="en-US" dirty="0"/>
          </a:p>
        </p:txBody>
      </p:sp>
      <p:sp>
        <p:nvSpPr>
          <p:cNvPr id="677" name="Text Placeholder 32">
            <a:extLst>
              <a:ext uri="{FF2B5EF4-FFF2-40B4-BE49-F238E27FC236}">
                <a16:creationId xmlns:a16="http://schemas.microsoft.com/office/drawing/2014/main" id="{0806C4AF-F5CD-B940-AB05-87670F0E33F6}"/>
              </a:ext>
            </a:extLst>
          </p:cNvPr>
          <p:cNvSpPr>
            <a:spLocks noGrp="1"/>
          </p:cNvSpPr>
          <p:nvPr userDrawn="1">
            <p:ph type="body" sz="quarter" idx="19" hasCustomPrompt="1"/>
          </p:nvPr>
        </p:nvSpPr>
        <p:spPr>
          <a:xfrm>
            <a:off x="5080145" y="7225394"/>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8" name="Text Placeholder 32">
            <a:extLst>
              <a:ext uri="{FF2B5EF4-FFF2-40B4-BE49-F238E27FC236}">
                <a16:creationId xmlns:a16="http://schemas.microsoft.com/office/drawing/2014/main" id="{6EC21094-B5A3-AE49-8969-A030851A3748}"/>
              </a:ext>
            </a:extLst>
          </p:cNvPr>
          <p:cNvSpPr>
            <a:spLocks noGrp="1"/>
          </p:cNvSpPr>
          <p:nvPr userDrawn="1">
            <p:ph type="body" sz="quarter" idx="20" hasCustomPrompt="1"/>
          </p:nvPr>
        </p:nvSpPr>
        <p:spPr>
          <a:xfrm>
            <a:off x="4535055" y="7722777"/>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04</a:t>
            </a:r>
            <a:endParaRPr lang="en-US" dirty="0"/>
          </a:p>
        </p:txBody>
      </p:sp>
      <p:sp>
        <p:nvSpPr>
          <p:cNvPr id="679" name="Text Placeholder 32">
            <a:extLst>
              <a:ext uri="{FF2B5EF4-FFF2-40B4-BE49-F238E27FC236}">
                <a16:creationId xmlns:a16="http://schemas.microsoft.com/office/drawing/2014/main" id="{0D725BF1-0111-3349-A3AC-27BA633CBBD4}"/>
              </a:ext>
            </a:extLst>
          </p:cNvPr>
          <p:cNvSpPr>
            <a:spLocks noGrp="1"/>
          </p:cNvSpPr>
          <p:nvPr userDrawn="1">
            <p:ph type="body" sz="quarter" idx="21" hasCustomPrompt="1"/>
          </p:nvPr>
        </p:nvSpPr>
        <p:spPr>
          <a:xfrm>
            <a:off x="5080145" y="771296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0" name="Text Placeholder 32">
            <a:extLst>
              <a:ext uri="{FF2B5EF4-FFF2-40B4-BE49-F238E27FC236}">
                <a16:creationId xmlns:a16="http://schemas.microsoft.com/office/drawing/2014/main" id="{D5632353-7F94-0B41-B9A1-24B346BECA42}"/>
              </a:ext>
            </a:extLst>
          </p:cNvPr>
          <p:cNvSpPr>
            <a:spLocks noGrp="1"/>
          </p:cNvSpPr>
          <p:nvPr userDrawn="1">
            <p:ph type="body" sz="quarter" idx="22" hasCustomPrompt="1"/>
          </p:nvPr>
        </p:nvSpPr>
        <p:spPr>
          <a:xfrm>
            <a:off x="4535055" y="8251369"/>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05</a:t>
            </a:r>
            <a:endParaRPr lang="en-US" dirty="0"/>
          </a:p>
        </p:txBody>
      </p:sp>
      <p:sp>
        <p:nvSpPr>
          <p:cNvPr id="681" name="Text Placeholder 32">
            <a:extLst>
              <a:ext uri="{FF2B5EF4-FFF2-40B4-BE49-F238E27FC236}">
                <a16:creationId xmlns:a16="http://schemas.microsoft.com/office/drawing/2014/main" id="{9C35CC62-DBA3-3C41-BDB5-12117CC26DEF}"/>
              </a:ext>
            </a:extLst>
          </p:cNvPr>
          <p:cNvSpPr>
            <a:spLocks noGrp="1"/>
          </p:cNvSpPr>
          <p:nvPr userDrawn="1">
            <p:ph type="body" sz="quarter" idx="23" hasCustomPrompt="1"/>
          </p:nvPr>
        </p:nvSpPr>
        <p:spPr>
          <a:xfrm>
            <a:off x="5080145" y="824155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2" name="Text Placeholder 32">
            <a:extLst>
              <a:ext uri="{FF2B5EF4-FFF2-40B4-BE49-F238E27FC236}">
                <a16:creationId xmlns:a16="http://schemas.microsoft.com/office/drawing/2014/main" id="{AD41842A-29AA-AF4B-A289-A85104AB8339}"/>
              </a:ext>
            </a:extLst>
          </p:cNvPr>
          <p:cNvSpPr>
            <a:spLocks noGrp="1"/>
          </p:cNvSpPr>
          <p:nvPr userDrawn="1">
            <p:ph type="body" sz="quarter" idx="24" hasCustomPrompt="1"/>
          </p:nvPr>
        </p:nvSpPr>
        <p:spPr>
          <a:xfrm>
            <a:off x="4535055" y="8743835"/>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06</a:t>
            </a:r>
            <a:endParaRPr lang="en-US" dirty="0"/>
          </a:p>
        </p:txBody>
      </p:sp>
      <p:sp>
        <p:nvSpPr>
          <p:cNvPr id="683" name="Text Placeholder 32">
            <a:extLst>
              <a:ext uri="{FF2B5EF4-FFF2-40B4-BE49-F238E27FC236}">
                <a16:creationId xmlns:a16="http://schemas.microsoft.com/office/drawing/2014/main" id="{21B09E84-C27C-6A4A-BDA8-AC4B4565CC3E}"/>
              </a:ext>
            </a:extLst>
          </p:cNvPr>
          <p:cNvSpPr>
            <a:spLocks noGrp="1"/>
          </p:cNvSpPr>
          <p:nvPr userDrawn="1">
            <p:ph type="body" sz="quarter" idx="25" hasCustomPrompt="1"/>
          </p:nvPr>
        </p:nvSpPr>
        <p:spPr>
          <a:xfrm>
            <a:off x="5080145" y="8734017"/>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4" name="Text Placeholder 32">
            <a:extLst>
              <a:ext uri="{FF2B5EF4-FFF2-40B4-BE49-F238E27FC236}">
                <a16:creationId xmlns:a16="http://schemas.microsoft.com/office/drawing/2014/main" id="{793B3313-6B70-1C41-BD02-3727E7D01BBD}"/>
              </a:ext>
            </a:extLst>
          </p:cNvPr>
          <p:cNvSpPr>
            <a:spLocks noGrp="1"/>
          </p:cNvSpPr>
          <p:nvPr userDrawn="1">
            <p:ph type="body" sz="quarter" idx="30" hasCustomPrompt="1"/>
          </p:nvPr>
        </p:nvSpPr>
        <p:spPr>
          <a:xfrm>
            <a:off x="391247" y="5572543"/>
            <a:ext cx="3425390" cy="921016"/>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85" name="Text Placeholder 32">
            <a:extLst>
              <a:ext uri="{FF2B5EF4-FFF2-40B4-BE49-F238E27FC236}">
                <a16:creationId xmlns:a16="http://schemas.microsoft.com/office/drawing/2014/main" id="{0586C484-C1B7-3A41-8380-69C218766A57}"/>
              </a:ext>
            </a:extLst>
          </p:cNvPr>
          <p:cNvSpPr>
            <a:spLocks noGrp="1"/>
          </p:cNvSpPr>
          <p:nvPr userDrawn="1">
            <p:ph type="body" sz="quarter" idx="31" hasCustomPrompt="1"/>
          </p:nvPr>
        </p:nvSpPr>
        <p:spPr>
          <a:xfrm>
            <a:off x="375200" y="6707138"/>
            <a:ext cx="3425391" cy="2733745"/>
          </a:xfrm>
          <a:prstGeom prst="rect">
            <a:avLst/>
          </a:prstGeom>
        </p:spPr>
        <p:txBody>
          <a:bodyPr anchor="t">
            <a:noAutofit/>
          </a:bodyPr>
          <a:lstStyle>
            <a:lvl1pPr marL="0" indent="0" algn="l">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04" name="Text Placeholder 32">
            <a:extLst>
              <a:ext uri="{FF2B5EF4-FFF2-40B4-BE49-F238E27FC236}">
                <a16:creationId xmlns:a16="http://schemas.microsoft.com/office/drawing/2014/main" id="{2968FB37-61FE-904E-9779-BCBD1D6648C9}"/>
              </a:ext>
            </a:extLst>
          </p:cNvPr>
          <p:cNvSpPr>
            <a:spLocks noGrp="1"/>
          </p:cNvSpPr>
          <p:nvPr>
            <p:ph type="body" sz="quarter" idx="13" hasCustomPrompt="1"/>
          </p:nvPr>
        </p:nvSpPr>
        <p:spPr>
          <a:xfrm>
            <a:off x="4386094" y="4948316"/>
            <a:ext cx="2842020" cy="537307"/>
          </a:xfrm>
          <a:prstGeom prst="rect">
            <a:avLst/>
          </a:prstGeom>
        </p:spPr>
        <p:txBody>
          <a:bodyPr>
            <a:noAutofit/>
          </a:bodyPr>
          <a:lstStyle>
            <a:lvl1pPr marL="0" indent="0" algn="ctr">
              <a:lnSpc>
                <a:spcPct val="100000"/>
              </a:lnSpc>
              <a:spcBef>
                <a:spcPts val="0"/>
              </a:spcBef>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What’s Inside…</a:t>
            </a:r>
            <a:endParaRPr lang="en-US" dirty="0"/>
          </a:p>
        </p:txBody>
      </p:sp>
      <p:sp>
        <p:nvSpPr>
          <p:cNvPr id="508" name="Rectangle 507">
            <a:extLst>
              <a:ext uri="{FF2B5EF4-FFF2-40B4-BE49-F238E27FC236}">
                <a16:creationId xmlns:a16="http://schemas.microsoft.com/office/drawing/2014/main" id="{B3D3D2AF-DEC6-2E40-9A4F-8D19EABF39DC}"/>
              </a:ext>
            </a:extLst>
          </p:cNvPr>
          <p:cNvSpPr/>
          <p:nvPr userDrawn="1"/>
        </p:nvSpPr>
        <p:spPr>
          <a:xfrm>
            <a:off x="4550890" y="-736485"/>
            <a:ext cx="4095807" cy="736485"/>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C6B622A3-34DF-474E-331C-07C957DD7F0B}"/>
              </a:ext>
            </a:extLst>
          </p:cNvPr>
          <p:cNvSpPr/>
          <p:nvPr userDrawn="1"/>
        </p:nvSpPr>
        <p:spPr>
          <a:xfrm rot="5400000">
            <a:off x="1146591" y="8762755"/>
            <a:ext cx="476911" cy="2770095"/>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pPr algn="l"/>
            <a:endParaRPr lang="en-US" sz="1283" b="0" i="0" dirty="0">
              <a:latin typeface="Calibri" panose="020F0502020204030204" pitchFamily="34" charset="0"/>
            </a:endParaRPr>
          </a:p>
        </p:txBody>
      </p:sp>
      <p:sp>
        <p:nvSpPr>
          <p:cNvPr id="6" name="Text Placeholder 32">
            <a:extLst>
              <a:ext uri="{FF2B5EF4-FFF2-40B4-BE49-F238E27FC236}">
                <a16:creationId xmlns:a16="http://schemas.microsoft.com/office/drawing/2014/main" id="{5E6829EC-1E53-C697-84F4-36C03AE990B8}"/>
              </a:ext>
            </a:extLst>
          </p:cNvPr>
          <p:cNvSpPr>
            <a:spLocks noGrp="1"/>
          </p:cNvSpPr>
          <p:nvPr>
            <p:ph type="body" sz="quarter" idx="43" hasCustomPrompt="1"/>
          </p:nvPr>
        </p:nvSpPr>
        <p:spPr>
          <a:xfrm>
            <a:off x="428780" y="9926354"/>
            <a:ext cx="3431969" cy="476907"/>
          </a:xfrm>
          <a:prstGeom prst="rect">
            <a:avLst/>
          </a:prstGeom>
        </p:spPr>
        <p:txBody>
          <a:bodyPr>
            <a:noAutofit/>
          </a:bodyPr>
          <a:lstStyle>
            <a:lvl1pPr marL="0" indent="0" algn="l">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pic>
        <p:nvPicPr>
          <p:cNvPr id="3" name="Picture 2">
            <a:extLst>
              <a:ext uri="{FF2B5EF4-FFF2-40B4-BE49-F238E27FC236}">
                <a16:creationId xmlns:a16="http://schemas.microsoft.com/office/drawing/2014/main" id="{F453C3E9-6EDD-6067-50D4-C1E14B99914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135228" y="9972675"/>
            <a:ext cx="4187116" cy="421836"/>
          </a:xfrm>
          <a:prstGeom prst="rect">
            <a:avLst/>
          </a:prstGeom>
        </p:spPr>
      </p:pic>
      <p:pic>
        <p:nvPicPr>
          <p:cNvPr id="4" name="Picture 3">
            <a:extLst>
              <a:ext uri="{FF2B5EF4-FFF2-40B4-BE49-F238E27FC236}">
                <a16:creationId xmlns:a16="http://schemas.microsoft.com/office/drawing/2014/main" id="{4B24E134-44F6-1AB0-106E-8EEF08087073}"/>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13466" y="225426"/>
            <a:ext cx="1702389" cy="1685018"/>
          </a:xfrm>
          <a:prstGeom prst="rect">
            <a:avLst/>
          </a:prstGeom>
        </p:spPr>
      </p:pic>
    </p:spTree>
    <p:extLst>
      <p:ext uri="{BB962C8B-B14F-4D97-AF65-F5344CB8AC3E}">
        <p14:creationId xmlns:p14="http://schemas.microsoft.com/office/powerpoint/2010/main" val="3797567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Photo Slide 1">
    <p:spTree>
      <p:nvGrpSpPr>
        <p:cNvPr id="1" name=""/>
        <p:cNvGrpSpPr/>
        <p:nvPr/>
      </p:nvGrpSpPr>
      <p:grpSpPr>
        <a:xfrm>
          <a:off x="0" y="0"/>
          <a:ext cx="0" cy="0"/>
          <a:chOff x="0" y="0"/>
          <a:chExt cx="0" cy="0"/>
        </a:xfrm>
      </p:grpSpPr>
      <p:sp>
        <p:nvSpPr>
          <p:cNvPr id="52" name="Rectangle 51">
            <a:extLst>
              <a:ext uri="{FF2B5EF4-FFF2-40B4-BE49-F238E27FC236}">
                <a16:creationId xmlns:a16="http://schemas.microsoft.com/office/drawing/2014/main" id="{20ECD36C-3D23-EA46-831C-7D8DA38730C6}"/>
              </a:ext>
            </a:extLst>
          </p:cNvPr>
          <p:cNvSpPr/>
          <p:nvPr userDrawn="1"/>
        </p:nvSpPr>
        <p:spPr>
          <a:xfrm>
            <a:off x="-41950" y="3"/>
            <a:ext cx="4088164" cy="10691813"/>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 name="Rectangle 2">
            <a:extLst>
              <a:ext uri="{FF2B5EF4-FFF2-40B4-BE49-F238E27FC236}">
                <a16:creationId xmlns:a16="http://schemas.microsoft.com/office/drawing/2014/main" id="{0DF14A02-4548-1745-8865-6B85E2AFDC34}"/>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45" name="Text Placeholder 23">
            <a:extLst>
              <a:ext uri="{FF2B5EF4-FFF2-40B4-BE49-F238E27FC236}">
                <a16:creationId xmlns:a16="http://schemas.microsoft.com/office/drawing/2014/main" id="{BA327584-B30E-9B4F-95DA-4D66A91AD678}"/>
              </a:ext>
            </a:extLst>
          </p:cNvPr>
          <p:cNvSpPr>
            <a:spLocks noGrp="1"/>
          </p:cNvSpPr>
          <p:nvPr>
            <p:ph type="body" sz="quarter" idx="14" hasCustomPrompt="1"/>
          </p:nvPr>
        </p:nvSpPr>
        <p:spPr>
          <a:xfrm>
            <a:off x="3052135" y="2250592"/>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46" name="Text Placeholder 23">
            <a:extLst>
              <a:ext uri="{FF2B5EF4-FFF2-40B4-BE49-F238E27FC236}">
                <a16:creationId xmlns:a16="http://schemas.microsoft.com/office/drawing/2014/main" id="{F9E65192-907E-E74A-BD20-BF37AB78810F}"/>
              </a:ext>
            </a:extLst>
          </p:cNvPr>
          <p:cNvSpPr>
            <a:spLocks noGrp="1"/>
          </p:cNvSpPr>
          <p:nvPr>
            <p:ph type="body" sz="quarter" idx="13" hasCustomPrompt="1"/>
          </p:nvPr>
        </p:nvSpPr>
        <p:spPr>
          <a:xfrm>
            <a:off x="409853" y="695273"/>
            <a:ext cx="3418702" cy="2586284"/>
          </a:xfrm>
          <a:prstGeom prst="rect">
            <a:avLst/>
          </a:prstGeom>
        </p:spPr>
        <p:txBody>
          <a:bodyPr anchor="ctr">
            <a:normAutofit/>
          </a:bodyPr>
          <a:lstStyle>
            <a:lvl1pPr marL="0" indent="0" algn="ctr">
              <a:buNone/>
              <a:defRPr sz="1801" b="0" i="0"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147" name="Text Placeholder 23">
            <a:extLst>
              <a:ext uri="{FF2B5EF4-FFF2-40B4-BE49-F238E27FC236}">
                <a16:creationId xmlns:a16="http://schemas.microsoft.com/office/drawing/2014/main" id="{0567599A-5D55-DA45-ABCA-3584C81B7193}"/>
              </a:ext>
            </a:extLst>
          </p:cNvPr>
          <p:cNvSpPr>
            <a:spLocks noGrp="1"/>
          </p:cNvSpPr>
          <p:nvPr>
            <p:ph type="body" sz="quarter" idx="15" hasCustomPrompt="1"/>
          </p:nvPr>
        </p:nvSpPr>
        <p:spPr>
          <a:xfrm>
            <a:off x="400944" y="669253"/>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48" name="Slide Number Placeholder 5">
            <a:extLst>
              <a:ext uri="{FF2B5EF4-FFF2-40B4-BE49-F238E27FC236}">
                <a16:creationId xmlns:a16="http://schemas.microsoft.com/office/drawing/2014/main" id="{1AF94933-6438-514F-B237-A77B6DD98C2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pic>
        <p:nvPicPr>
          <p:cNvPr id="4" name="Graphic 3">
            <a:extLst>
              <a:ext uri="{FF2B5EF4-FFF2-40B4-BE49-F238E27FC236}">
                <a16:creationId xmlns:a16="http://schemas.microsoft.com/office/drawing/2014/main" id="{5B6CCA53-51EF-5D78-AA1F-1BA5DAB672D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1736667" y="7920428"/>
            <a:ext cx="4289501" cy="4003534"/>
          </a:xfrm>
          <a:prstGeom prst="rect">
            <a:avLst/>
          </a:prstGeom>
        </p:spPr>
      </p:pic>
      <p:sp>
        <p:nvSpPr>
          <p:cNvPr id="5" name="Graphic 6">
            <a:extLst>
              <a:ext uri="{FF2B5EF4-FFF2-40B4-BE49-F238E27FC236}">
                <a16:creationId xmlns:a16="http://schemas.microsoft.com/office/drawing/2014/main" id="{DE9B7CBB-0383-79DE-BA8B-F9F74D9A7EB7}"/>
              </a:ext>
            </a:extLst>
          </p:cNvPr>
          <p:cNvSpPr/>
          <p:nvPr userDrawn="1"/>
        </p:nvSpPr>
        <p:spPr>
          <a:xfrm rot="5400000" flipV="1">
            <a:off x="-7973124" y="3783444"/>
            <a:ext cx="14093832"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6" name="Picture Placeholder 52">
            <a:extLst>
              <a:ext uri="{FF2B5EF4-FFF2-40B4-BE49-F238E27FC236}">
                <a16:creationId xmlns:a16="http://schemas.microsoft.com/office/drawing/2014/main" id="{D54B4C59-C209-6CFF-A4E8-C67D916654AF}"/>
              </a:ext>
            </a:extLst>
          </p:cNvPr>
          <p:cNvSpPr>
            <a:spLocks noGrp="1"/>
          </p:cNvSpPr>
          <p:nvPr>
            <p:ph type="pic" sz="quarter" idx="41"/>
          </p:nvPr>
        </p:nvSpPr>
        <p:spPr>
          <a:xfrm>
            <a:off x="-32658" y="3503119"/>
            <a:ext cx="6505378" cy="521804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7" name="Graphic 6">
            <a:extLst>
              <a:ext uri="{FF2B5EF4-FFF2-40B4-BE49-F238E27FC236}">
                <a16:creationId xmlns:a16="http://schemas.microsoft.com/office/drawing/2014/main" id="{B0F820F7-576B-BBEC-03A1-593ECA0A87B2}"/>
              </a:ext>
            </a:extLst>
          </p:cNvPr>
          <p:cNvSpPr/>
          <p:nvPr userDrawn="1"/>
        </p:nvSpPr>
        <p:spPr>
          <a:xfrm rot="10800000" flipV="1">
            <a:off x="-4391725" y="10659155"/>
            <a:ext cx="14093832"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3846124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Photo Slide 2">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02EB74F8-7504-5043-A98F-4BB8D614AF07}"/>
              </a:ext>
            </a:extLst>
          </p:cNvPr>
          <p:cNvSpPr/>
          <p:nvPr userDrawn="1"/>
        </p:nvSpPr>
        <p:spPr>
          <a:xfrm>
            <a:off x="13749" y="1277646"/>
            <a:ext cx="4174526" cy="3690885"/>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1" name="Picture Placeholder 30">
            <a:extLst>
              <a:ext uri="{FF2B5EF4-FFF2-40B4-BE49-F238E27FC236}">
                <a16:creationId xmlns:a16="http://schemas.microsoft.com/office/drawing/2014/main" id="{3AAA4AAF-3F3F-7542-8530-5290EE77114B}"/>
              </a:ext>
            </a:extLst>
          </p:cNvPr>
          <p:cNvSpPr>
            <a:spLocks noGrp="1"/>
          </p:cNvSpPr>
          <p:nvPr>
            <p:ph type="pic" sz="quarter" idx="41"/>
          </p:nvPr>
        </p:nvSpPr>
        <p:spPr>
          <a:xfrm>
            <a:off x="424347" y="376445"/>
            <a:ext cx="6670451" cy="9583642"/>
          </a:xfrm>
          <a:custGeom>
            <a:avLst/>
            <a:gdLst>
              <a:gd name="connsiteX0" fmla="*/ 0 w 6670451"/>
              <a:gd name="connsiteY0" fmla="*/ 0 h 9583642"/>
              <a:gd name="connsiteX1" fmla="*/ 6667035 w 6670451"/>
              <a:gd name="connsiteY1" fmla="*/ 0 h 9583642"/>
              <a:gd name="connsiteX2" fmla="*/ 6667035 w 6670451"/>
              <a:gd name="connsiteY2" fmla="*/ 3666057 h 9583642"/>
              <a:gd name="connsiteX3" fmla="*/ 6670451 w 6670451"/>
              <a:gd name="connsiteY3" fmla="*/ 3666057 h 9583642"/>
              <a:gd name="connsiteX4" fmla="*/ 6670451 w 6670451"/>
              <a:gd name="connsiteY4" fmla="*/ 9230688 h 9583642"/>
              <a:gd name="connsiteX5" fmla="*/ 6667035 w 6670451"/>
              <a:gd name="connsiteY5" fmla="*/ 9230688 h 9583642"/>
              <a:gd name="connsiteX6" fmla="*/ 6667035 w 6670451"/>
              <a:gd name="connsiteY6" fmla="*/ 9583642 h 9583642"/>
              <a:gd name="connsiteX7" fmla="*/ 0 w 6670451"/>
              <a:gd name="connsiteY7" fmla="*/ 9583642 h 9583642"/>
              <a:gd name="connsiteX8" fmla="*/ 0 w 6670451"/>
              <a:gd name="connsiteY8" fmla="*/ 4592086 h 9583642"/>
              <a:gd name="connsiteX9" fmla="*/ 3763928 w 6670451"/>
              <a:gd name="connsiteY9" fmla="*/ 4592086 h 9583642"/>
              <a:gd name="connsiteX10" fmla="*/ 3763928 w 6670451"/>
              <a:gd name="connsiteY10" fmla="*/ 901201 h 9583642"/>
              <a:gd name="connsiteX11" fmla="*/ 0 w 6670451"/>
              <a:gd name="connsiteY11" fmla="*/ 901201 h 9583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670451" h="9583642">
                <a:moveTo>
                  <a:pt x="0" y="0"/>
                </a:moveTo>
                <a:lnTo>
                  <a:pt x="6667035" y="0"/>
                </a:lnTo>
                <a:lnTo>
                  <a:pt x="6667035" y="3666057"/>
                </a:lnTo>
                <a:lnTo>
                  <a:pt x="6670451" y="3666057"/>
                </a:lnTo>
                <a:lnTo>
                  <a:pt x="6670451" y="9230688"/>
                </a:lnTo>
                <a:lnTo>
                  <a:pt x="6667035" y="9230688"/>
                </a:lnTo>
                <a:lnTo>
                  <a:pt x="6667035" y="9583642"/>
                </a:lnTo>
                <a:lnTo>
                  <a:pt x="0" y="9583642"/>
                </a:lnTo>
                <a:lnTo>
                  <a:pt x="0" y="4592086"/>
                </a:lnTo>
                <a:lnTo>
                  <a:pt x="3763928" y="4592086"/>
                </a:lnTo>
                <a:lnTo>
                  <a:pt x="3763928" y="901201"/>
                </a:lnTo>
                <a:lnTo>
                  <a:pt x="0" y="901201"/>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56" name="Text Placeholder 23">
            <a:extLst>
              <a:ext uri="{FF2B5EF4-FFF2-40B4-BE49-F238E27FC236}">
                <a16:creationId xmlns:a16="http://schemas.microsoft.com/office/drawing/2014/main" id="{7DC7EF96-8108-0641-A4BF-5E7AB13B170D}"/>
              </a:ext>
            </a:extLst>
          </p:cNvPr>
          <p:cNvSpPr>
            <a:spLocks noGrp="1"/>
          </p:cNvSpPr>
          <p:nvPr>
            <p:ph type="body" sz="quarter" idx="14" hasCustomPrompt="1"/>
          </p:nvPr>
        </p:nvSpPr>
        <p:spPr>
          <a:xfrm>
            <a:off x="3106386" y="3393854"/>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57" name="Text Placeholder 23">
            <a:extLst>
              <a:ext uri="{FF2B5EF4-FFF2-40B4-BE49-F238E27FC236}">
                <a16:creationId xmlns:a16="http://schemas.microsoft.com/office/drawing/2014/main" id="{B4462BBB-3951-4F47-B7D8-693E7BC7334A}"/>
              </a:ext>
            </a:extLst>
          </p:cNvPr>
          <p:cNvSpPr>
            <a:spLocks noGrp="1"/>
          </p:cNvSpPr>
          <p:nvPr>
            <p:ph type="body" sz="quarter" idx="13" hasCustomPrompt="1"/>
          </p:nvPr>
        </p:nvSpPr>
        <p:spPr>
          <a:xfrm>
            <a:off x="464104" y="1838536"/>
            <a:ext cx="3418702" cy="2586284"/>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58" name="Text Placeholder 23">
            <a:extLst>
              <a:ext uri="{FF2B5EF4-FFF2-40B4-BE49-F238E27FC236}">
                <a16:creationId xmlns:a16="http://schemas.microsoft.com/office/drawing/2014/main" id="{EB3FD478-412D-C64F-85F3-3C0B522FCB9C}"/>
              </a:ext>
            </a:extLst>
          </p:cNvPr>
          <p:cNvSpPr>
            <a:spLocks noGrp="1"/>
          </p:cNvSpPr>
          <p:nvPr>
            <p:ph type="body" sz="quarter" idx="15" hasCustomPrompt="1"/>
          </p:nvPr>
        </p:nvSpPr>
        <p:spPr>
          <a:xfrm>
            <a:off x="455196" y="1812516"/>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00" name="Slide Number Placeholder 5">
            <a:extLst>
              <a:ext uri="{FF2B5EF4-FFF2-40B4-BE49-F238E27FC236}">
                <a16:creationId xmlns:a16="http://schemas.microsoft.com/office/drawing/2014/main" id="{83960161-A61D-6B4B-A296-0BCF95091095}"/>
              </a:ext>
            </a:extLst>
          </p:cNvPr>
          <p:cNvSpPr>
            <a:spLocks noGrp="1"/>
          </p:cNvSpPr>
          <p:nvPr userDrawn="1">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588308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Photo Slide 1">
    <p:spTree>
      <p:nvGrpSpPr>
        <p:cNvPr id="1" name=""/>
        <p:cNvGrpSpPr/>
        <p:nvPr/>
      </p:nvGrpSpPr>
      <p:grpSpPr>
        <a:xfrm>
          <a:off x="0" y="0"/>
          <a:ext cx="0" cy="0"/>
          <a:chOff x="0" y="0"/>
          <a:chExt cx="0" cy="0"/>
        </a:xfrm>
      </p:grpSpPr>
      <p:sp>
        <p:nvSpPr>
          <p:cNvPr id="297" name="Rectangle 296">
            <a:extLst>
              <a:ext uri="{FF2B5EF4-FFF2-40B4-BE49-F238E27FC236}">
                <a16:creationId xmlns:a16="http://schemas.microsoft.com/office/drawing/2014/main" id="{2B26CA4D-2206-644B-BD65-754E83CF460F}"/>
              </a:ext>
            </a:extLst>
          </p:cNvPr>
          <p:cNvSpPr/>
          <p:nvPr userDrawn="1"/>
        </p:nvSpPr>
        <p:spPr>
          <a:xfrm flipV="1">
            <a:off x="-79052" y="6920402"/>
            <a:ext cx="7149518" cy="3108177"/>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33" name="Text Placeholder 32">
            <a:extLst>
              <a:ext uri="{FF2B5EF4-FFF2-40B4-BE49-F238E27FC236}">
                <a16:creationId xmlns:a16="http://schemas.microsoft.com/office/drawing/2014/main" id="{A727C006-75BB-A447-8A65-530003183684}"/>
              </a:ext>
            </a:extLst>
          </p:cNvPr>
          <p:cNvSpPr>
            <a:spLocks noGrp="1"/>
          </p:cNvSpPr>
          <p:nvPr>
            <p:ph type="body" sz="quarter" idx="30" hasCustomPrompt="1"/>
          </p:nvPr>
        </p:nvSpPr>
        <p:spPr>
          <a:xfrm>
            <a:off x="485128" y="4947138"/>
            <a:ext cx="2251185" cy="1725894"/>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HEADING</a:t>
            </a:r>
            <a:endParaRPr lang="en-US" dirty="0"/>
          </a:p>
        </p:txBody>
      </p:sp>
      <p:sp>
        <p:nvSpPr>
          <p:cNvPr id="334" name="Text Placeholder 32">
            <a:extLst>
              <a:ext uri="{FF2B5EF4-FFF2-40B4-BE49-F238E27FC236}">
                <a16:creationId xmlns:a16="http://schemas.microsoft.com/office/drawing/2014/main" id="{3D2FCAC4-8FFC-9E44-A348-FCF3F5BFF6E9}"/>
              </a:ext>
            </a:extLst>
          </p:cNvPr>
          <p:cNvSpPr>
            <a:spLocks noGrp="1"/>
          </p:cNvSpPr>
          <p:nvPr>
            <p:ph type="body" sz="quarter" idx="32" hasCustomPrompt="1"/>
          </p:nvPr>
        </p:nvSpPr>
        <p:spPr>
          <a:xfrm>
            <a:off x="644057" y="7370042"/>
            <a:ext cx="6143488" cy="2231157"/>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62" name="Text Placeholder 32">
            <a:extLst>
              <a:ext uri="{FF2B5EF4-FFF2-40B4-BE49-F238E27FC236}">
                <a16:creationId xmlns:a16="http://schemas.microsoft.com/office/drawing/2014/main" id="{B220C0F2-0730-3A43-ADC4-566F27A91B40}"/>
              </a:ext>
            </a:extLst>
          </p:cNvPr>
          <p:cNvSpPr>
            <a:spLocks noGrp="1"/>
          </p:cNvSpPr>
          <p:nvPr>
            <p:ph type="body" sz="quarter" idx="42" hasCustomPrompt="1"/>
          </p:nvPr>
        </p:nvSpPr>
        <p:spPr>
          <a:xfrm>
            <a:off x="2881961" y="4945328"/>
            <a:ext cx="3751180" cy="1725894"/>
          </a:xfrm>
          <a:prstGeom prst="rect">
            <a:avLst/>
          </a:prstGeom>
        </p:spPr>
        <p:txBody>
          <a:bodyPr>
            <a:noAutofit/>
          </a:bodyPr>
          <a:lstStyle>
            <a:lvl1pPr marL="0" indent="0" algn="l">
              <a:buNone/>
              <a:defRPr sz="1801" b="0" i="0">
                <a:solidFill>
                  <a:srgbClr val="262626"/>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US" dirty="0"/>
              <a:t>Sub-Heading</a:t>
            </a:r>
          </a:p>
        </p:txBody>
      </p:sp>
      <p:sp>
        <p:nvSpPr>
          <p:cNvPr id="121" name="Slide Number Placeholder 5">
            <a:extLst>
              <a:ext uri="{FF2B5EF4-FFF2-40B4-BE49-F238E27FC236}">
                <a16:creationId xmlns:a16="http://schemas.microsoft.com/office/drawing/2014/main" id="{68444650-64E3-8047-91B6-7E87A2519E5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27" name="Picture Placeholder 52">
            <a:extLst>
              <a:ext uri="{FF2B5EF4-FFF2-40B4-BE49-F238E27FC236}">
                <a16:creationId xmlns:a16="http://schemas.microsoft.com/office/drawing/2014/main" id="{5F987C05-E057-D14D-8CAC-5145D1FEEE2A}"/>
              </a:ext>
            </a:extLst>
          </p:cNvPr>
          <p:cNvSpPr>
            <a:spLocks noGrp="1"/>
          </p:cNvSpPr>
          <p:nvPr>
            <p:ph type="pic" sz="quarter" idx="41"/>
          </p:nvPr>
        </p:nvSpPr>
        <p:spPr>
          <a:xfrm>
            <a:off x="0" y="0"/>
            <a:ext cx="7573499" cy="4657608"/>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Tree>
    <p:extLst>
      <p:ext uri="{BB962C8B-B14F-4D97-AF65-F5344CB8AC3E}">
        <p14:creationId xmlns:p14="http://schemas.microsoft.com/office/powerpoint/2010/main" val="4156750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Photo Slide 2">
    <p:spTree>
      <p:nvGrpSpPr>
        <p:cNvPr id="1" name=""/>
        <p:cNvGrpSpPr/>
        <p:nvPr/>
      </p:nvGrpSpPr>
      <p:grpSpPr>
        <a:xfrm>
          <a:off x="0" y="0"/>
          <a:ext cx="0" cy="0"/>
          <a:chOff x="0" y="0"/>
          <a:chExt cx="0" cy="0"/>
        </a:xfrm>
      </p:grpSpPr>
      <p:sp>
        <p:nvSpPr>
          <p:cNvPr id="35" name="Picture Placeholder 34">
            <a:extLst>
              <a:ext uri="{FF2B5EF4-FFF2-40B4-BE49-F238E27FC236}">
                <a16:creationId xmlns:a16="http://schemas.microsoft.com/office/drawing/2014/main" id="{888ACDE7-29DD-3E46-A78F-2228EFD94A9E}"/>
              </a:ext>
            </a:extLst>
          </p:cNvPr>
          <p:cNvSpPr>
            <a:spLocks noGrp="1"/>
          </p:cNvSpPr>
          <p:nvPr>
            <p:ph type="pic" sz="quarter" idx="41"/>
          </p:nvPr>
        </p:nvSpPr>
        <p:spPr>
          <a:xfrm>
            <a:off x="1" y="-11581"/>
            <a:ext cx="7559675" cy="272356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37" name="Text Placeholder 32">
            <a:extLst>
              <a:ext uri="{FF2B5EF4-FFF2-40B4-BE49-F238E27FC236}">
                <a16:creationId xmlns:a16="http://schemas.microsoft.com/office/drawing/2014/main" id="{12FF88E7-F37D-4B4D-B65C-C01539E4E62C}"/>
              </a:ext>
            </a:extLst>
          </p:cNvPr>
          <p:cNvSpPr>
            <a:spLocks noGrp="1"/>
          </p:cNvSpPr>
          <p:nvPr userDrawn="1">
            <p:ph type="body" sz="quarter" idx="42" hasCustomPrompt="1"/>
          </p:nvPr>
        </p:nvSpPr>
        <p:spPr>
          <a:xfrm>
            <a:off x="577182" y="5345906"/>
            <a:ext cx="3019010" cy="4414479"/>
          </a:xfrm>
          <a:prstGeom prst="rect">
            <a:avLst/>
          </a:prstGeom>
        </p:spPr>
        <p:txBody>
          <a:bodyPr numCol="1"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38" name="Text Placeholder 32">
            <a:extLst>
              <a:ext uri="{FF2B5EF4-FFF2-40B4-BE49-F238E27FC236}">
                <a16:creationId xmlns:a16="http://schemas.microsoft.com/office/drawing/2014/main" id="{1CCE83F2-E8EC-754B-B93C-2CC0039DAB84}"/>
              </a:ext>
            </a:extLst>
          </p:cNvPr>
          <p:cNvSpPr>
            <a:spLocks noGrp="1"/>
          </p:cNvSpPr>
          <p:nvPr userDrawn="1">
            <p:ph type="body" sz="quarter" idx="43" hasCustomPrompt="1"/>
          </p:nvPr>
        </p:nvSpPr>
        <p:spPr>
          <a:xfrm>
            <a:off x="3927033" y="3276998"/>
            <a:ext cx="3019010" cy="6483387"/>
          </a:xfrm>
          <a:prstGeom prst="rect">
            <a:avLst/>
          </a:prstGeom>
        </p:spPr>
        <p:txBody>
          <a:bodyPr numCol="1"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62" name="Rectangle 61">
            <a:extLst>
              <a:ext uri="{FF2B5EF4-FFF2-40B4-BE49-F238E27FC236}">
                <a16:creationId xmlns:a16="http://schemas.microsoft.com/office/drawing/2014/main" id="{FDE16685-169B-4A4B-AFA9-80E34A74037C}"/>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64480DB6-8A5E-D84A-9E12-209BC6C761B3}"/>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33" name="Text Placeholder 32">
            <a:extLst>
              <a:ext uri="{FF2B5EF4-FFF2-40B4-BE49-F238E27FC236}">
                <a16:creationId xmlns:a16="http://schemas.microsoft.com/office/drawing/2014/main" id="{86A88A46-E61B-6540-920A-48F1C1274F3C}"/>
              </a:ext>
            </a:extLst>
          </p:cNvPr>
          <p:cNvSpPr>
            <a:spLocks noGrp="1"/>
          </p:cNvSpPr>
          <p:nvPr userDrawn="1">
            <p:ph type="body" sz="quarter" idx="30" hasCustomPrompt="1"/>
          </p:nvPr>
        </p:nvSpPr>
        <p:spPr>
          <a:xfrm>
            <a:off x="664029" y="1418798"/>
            <a:ext cx="2895713" cy="1966382"/>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pic>
        <p:nvPicPr>
          <p:cNvPr id="2" name="Picture 1" descr="Co-funded by the European Union logo in png for web usage">
            <a:extLst>
              <a:ext uri="{FF2B5EF4-FFF2-40B4-BE49-F238E27FC236}">
                <a16:creationId xmlns:a16="http://schemas.microsoft.com/office/drawing/2014/main" id="{9AA5BBD3-7886-ABAF-3162-A9656343CE9C}"/>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22462" y="10131338"/>
            <a:ext cx="1489944" cy="311822"/>
          </a:xfrm>
          <a:prstGeom prst="rect">
            <a:avLst/>
          </a:prstGeom>
          <a:noFill/>
          <a:ln>
            <a:noFill/>
          </a:ln>
        </p:spPr>
      </p:pic>
    </p:spTree>
    <p:extLst>
      <p:ext uri="{BB962C8B-B14F-4D97-AF65-F5344CB8AC3E}">
        <p14:creationId xmlns:p14="http://schemas.microsoft.com/office/powerpoint/2010/main" val="1145896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769CB0A1-37F2-4E42-AD20-1E07C50DAFF0}"/>
              </a:ext>
            </a:extLst>
          </p:cNvPr>
          <p:cNvCxnSpPr>
            <a:cxnSpLocks/>
          </p:cNvCxnSpPr>
          <p:nvPr userDrawn="1"/>
        </p:nvCxnSpPr>
        <p:spPr>
          <a:xfrm flipH="1">
            <a:off x="7204622" y="10183258"/>
            <a:ext cx="224149" cy="0"/>
          </a:xfrm>
          <a:prstGeom prst="line">
            <a:avLst/>
          </a:prstGeom>
          <a:noFill/>
          <a:ln w="9525" cap="flat">
            <a:solidFill>
              <a:srgbClr val="E21079"/>
            </a:solidFill>
            <a:prstDash val="solid"/>
            <a:miter lim="400000"/>
          </a:ln>
          <a:effectLst/>
          <a:sp3d/>
        </p:spPr>
        <p:style>
          <a:lnRef idx="0">
            <a:scrgbClr r="0" g="0" b="0"/>
          </a:lnRef>
          <a:fillRef idx="0">
            <a:scrgbClr r="0" g="0" b="0"/>
          </a:fillRef>
          <a:effectRef idx="0">
            <a:scrgbClr r="0" g="0" b="0"/>
          </a:effectRef>
          <a:fontRef idx="none"/>
        </p:style>
      </p:cxnSp>
      <p:sp>
        <p:nvSpPr>
          <p:cNvPr id="12" name="Slide Number Placeholder 5">
            <a:extLst>
              <a:ext uri="{FF2B5EF4-FFF2-40B4-BE49-F238E27FC236}">
                <a16:creationId xmlns:a16="http://schemas.microsoft.com/office/drawing/2014/main" id="{F7884106-5864-EE48-8F37-C43D2BCEBFFF}"/>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262626"/>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4" name="TextBox 3">
            <a:extLst>
              <a:ext uri="{FF2B5EF4-FFF2-40B4-BE49-F238E27FC236}">
                <a16:creationId xmlns:a16="http://schemas.microsoft.com/office/drawing/2014/main" id="{44AB5635-5BE1-FECB-14CB-941565CEFDD0}"/>
              </a:ext>
            </a:extLst>
          </p:cNvPr>
          <p:cNvSpPr txBox="1"/>
          <p:nvPr userDrawn="1"/>
        </p:nvSpPr>
        <p:spPr>
          <a:xfrm rot="16200000">
            <a:off x="4763399" y="7563975"/>
            <a:ext cx="5107193" cy="184666"/>
          </a:xfrm>
          <a:prstGeom prst="rect">
            <a:avLst/>
          </a:prstGeom>
          <a:noFill/>
        </p:spPr>
        <p:txBody>
          <a:bodyPr wrap="square">
            <a:spAutoFit/>
          </a:bodyPr>
          <a:lstStyle/>
          <a:p>
            <a:r>
              <a:rPr lang="en-US" sz="600" spc="0" dirty="0">
                <a:solidFill>
                  <a:srgbClr val="F26A21"/>
                </a:solidFill>
                <a:latin typeface="Calibri" panose="020F0502020204030204" pitchFamily="34" charset="0"/>
                <a:cs typeface="Calibri" panose="020F0502020204030204" pitchFamily="34" charset="0"/>
              </a:rPr>
              <a:t>Mental Health Awareness in Higher Education</a:t>
            </a:r>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90" r:id="rId1"/>
    <p:sldLayoutId id="2147483694" r:id="rId2"/>
    <p:sldLayoutId id="2147483691" r:id="rId3"/>
    <p:sldLayoutId id="2147483692" r:id="rId4"/>
    <p:sldLayoutId id="2147483689" r:id="rId5"/>
    <p:sldLayoutId id="2147483672" r:id="rId6"/>
    <p:sldLayoutId id="2147483684" r:id="rId7"/>
    <p:sldLayoutId id="2147483681" r:id="rId8"/>
    <p:sldLayoutId id="2147483662" r:id="rId9"/>
    <p:sldLayoutId id="2147483682" r:id="rId10"/>
    <p:sldLayoutId id="2147483663" r:id="rId11"/>
    <p:sldLayoutId id="2147483664" r:id="rId12"/>
    <p:sldLayoutId id="2147483693" r:id="rId13"/>
    <p:sldLayoutId id="2147483695" r:id="rId14"/>
    <p:sldLayoutId id="2147483665" r:id="rId15"/>
  </p:sldLayoutIdLst>
  <p:hf hdr="0"/>
  <p:txStyles>
    <p:titleStyle>
      <a:lvl1pPr algn="l" defTabSz="2073036" rtl="0" eaLnBrk="1" latinLnBrk="0" hangingPunct="1">
        <a:lnSpc>
          <a:spcPct val="90000"/>
        </a:lnSpc>
        <a:spcBef>
          <a:spcPct val="0"/>
        </a:spcBef>
        <a:buNone/>
        <a:defRPr sz="9975" kern="1200">
          <a:solidFill>
            <a:srgbClr val="011E3B"/>
          </a:solidFill>
          <a:latin typeface="Poppins" pitchFamily="2" charset="77"/>
          <a:ea typeface="+mj-ea"/>
          <a:cs typeface="Poppins" pitchFamily="2" charset="77"/>
        </a:defRPr>
      </a:lvl1pPr>
    </p:titleStyle>
    <p:bodyStyle>
      <a:lvl1pPr marL="518260" indent="-518260" algn="l" defTabSz="2073036" rtl="0" eaLnBrk="1" latinLnBrk="0" hangingPunct="1">
        <a:lnSpc>
          <a:spcPct val="100000"/>
        </a:lnSpc>
        <a:spcBef>
          <a:spcPts val="2267"/>
        </a:spcBef>
        <a:buFont typeface="Arial" panose="020B0604020202020204" pitchFamily="34" charset="0"/>
        <a:buChar char="•"/>
        <a:defRPr sz="6349" kern="1200">
          <a:solidFill>
            <a:srgbClr val="011E3B"/>
          </a:solidFill>
          <a:latin typeface="Poppins" pitchFamily="2" charset="77"/>
          <a:ea typeface="+mn-ea"/>
          <a:cs typeface="Poppins" pitchFamily="2" charset="77"/>
        </a:defRPr>
      </a:lvl1pPr>
      <a:lvl2pPr marL="1554778" indent="-518260" algn="l" defTabSz="2073036" rtl="0" eaLnBrk="1" latinLnBrk="0" hangingPunct="1">
        <a:lnSpc>
          <a:spcPct val="100000"/>
        </a:lnSpc>
        <a:spcBef>
          <a:spcPts val="1133"/>
        </a:spcBef>
        <a:buFont typeface="Arial" panose="020B0604020202020204" pitchFamily="34" charset="0"/>
        <a:buChar char="•"/>
        <a:defRPr sz="5441" kern="1200">
          <a:solidFill>
            <a:srgbClr val="011E3B"/>
          </a:solidFill>
          <a:latin typeface="Poppins" pitchFamily="2" charset="77"/>
          <a:ea typeface="+mn-ea"/>
          <a:cs typeface="Poppins" pitchFamily="2" charset="77"/>
        </a:defRPr>
      </a:lvl2pPr>
      <a:lvl3pPr marL="2591296" indent="-518260" algn="l" defTabSz="2073036" rtl="0" eaLnBrk="1" latinLnBrk="0" hangingPunct="1">
        <a:lnSpc>
          <a:spcPct val="100000"/>
        </a:lnSpc>
        <a:spcBef>
          <a:spcPts val="1133"/>
        </a:spcBef>
        <a:buFont typeface="Arial" panose="020B0604020202020204" pitchFamily="34" charset="0"/>
        <a:buChar char="•"/>
        <a:defRPr sz="4532" kern="1200">
          <a:solidFill>
            <a:srgbClr val="011E3B"/>
          </a:solidFill>
          <a:latin typeface="Poppins" pitchFamily="2" charset="77"/>
          <a:ea typeface="+mn-ea"/>
          <a:cs typeface="Poppins" pitchFamily="2" charset="77"/>
        </a:defRPr>
      </a:lvl3pPr>
      <a:lvl4pPr marL="3627814"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335"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3036" rtl="0" eaLnBrk="1" latinLnBrk="0" hangingPunct="1">
        <a:defRPr sz="4080" kern="1200">
          <a:solidFill>
            <a:schemeClr val="tx1"/>
          </a:solidFill>
          <a:latin typeface="+mn-lt"/>
          <a:ea typeface="+mn-ea"/>
          <a:cs typeface="+mn-cs"/>
        </a:defRPr>
      </a:lvl1pPr>
      <a:lvl2pPr marL="1036518" algn="l" defTabSz="2073036" rtl="0" eaLnBrk="1" latinLnBrk="0" hangingPunct="1">
        <a:defRPr sz="4080" kern="1200">
          <a:solidFill>
            <a:schemeClr val="tx1"/>
          </a:solidFill>
          <a:latin typeface="+mn-lt"/>
          <a:ea typeface="+mn-ea"/>
          <a:cs typeface="+mn-cs"/>
        </a:defRPr>
      </a:lvl2pPr>
      <a:lvl3pPr marL="2073036" algn="l" defTabSz="2073036" rtl="0" eaLnBrk="1" latinLnBrk="0" hangingPunct="1">
        <a:defRPr sz="4080" kern="1200">
          <a:solidFill>
            <a:schemeClr val="tx1"/>
          </a:solidFill>
          <a:latin typeface="+mn-lt"/>
          <a:ea typeface="+mn-ea"/>
          <a:cs typeface="+mn-cs"/>
        </a:defRPr>
      </a:lvl3pPr>
      <a:lvl4pPr marL="3109557" algn="l" defTabSz="2073036" rtl="0" eaLnBrk="1" latinLnBrk="0" hangingPunct="1">
        <a:defRPr sz="4080" kern="1200">
          <a:solidFill>
            <a:schemeClr val="tx1"/>
          </a:solidFill>
          <a:latin typeface="+mn-lt"/>
          <a:ea typeface="+mn-ea"/>
          <a:cs typeface="+mn-cs"/>
        </a:defRPr>
      </a:lvl4pPr>
      <a:lvl5pPr marL="4146076" algn="l" defTabSz="2073036" rtl="0" eaLnBrk="1" latinLnBrk="0" hangingPunct="1">
        <a:defRPr sz="4080" kern="1200">
          <a:solidFill>
            <a:schemeClr val="tx1"/>
          </a:solidFill>
          <a:latin typeface="+mn-lt"/>
          <a:ea typeface="+mn-ea"/>
          <a:cs typeface="+mn-cs"/>
        </a:defRPr>
      </a:lvl5pPr>
      <a:lvl6pPr marL="5182592" algn="l" defTabSz="2073036" rtl="0" eaLnBrk="1" latinLnBrk="0" hangingPunct="1">
        <a:defRPr sz="4080" kern="1200">
          <a:solidFill>
            <a:schemeClr val="tx1"/>
          </a:solidFill>
          <a:latin typeface="+mn-lt"/>
          <a:ea typeface="+mn-ea"/>
          <a:cs typeface="+mn-cs"/>
        </a:defRPr>
      </a:lvl6pPr>
      <a:lvl7pPr marL="6219110" algn="l" defTabSz="2073036" rtl="0" eaLnBrk="1" latinLnBrk="0" hangingPunct="1">
        <a:defRPr sz="4080" kern="1200">
          <a:solidFill>
            <a:schemeClr val="tx1"/>
          </a:solidFill>
          <a:latin typeface="+mn-lt"/>
          <a:ea typeface="+mn-ea"/>
          <a:cs typeface="+mn-cs"/>
        </a:defRPr>
      </a:lvl7pPr>
      <a:lvl8pPr marL="7255631" algn="l" defTabSz="2073036" rtl="0" eaLnBrk="1" latinLnBrk="0" hangingPunct="1">
        <a:defRPr sz="4080" kern="1200">
          <a:solidFill>
            <a:schemeClr val="tx1"/>
          </a:solidFill>
          <a:latin typeface="+mn-lt"/>
          <a:ea typeface="+mn-ea"/>
          <a:cs typeface="+mn-cs"/>
        </a:defRPr>
      </a:lvl8pPr>
      <a:lvl9pPr marL="8292148" algn="l" defTabSz="2073036"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10.png"/><Relationship Id="rId7" Type="http://schemas.openxmlformats.org/officeDocument/2006/relationships/image" Target="../media/image12.png"/><Relationship Id="rId2" Type="http://schemas.openxmlformats.org/officeDocument/2006/relationships/image" Target="../media/image9.jpeg"/><Relationship Id="rId1" Type="http://schemas.openxmlformats.org/officeDocument/2006/relationships/slideLayout" Target="../slideLayouts/slideLayout9.xml"/><Relationship Id="rId6" Type="http://schemas.openxmlformats.org/officeDocument/2006/relationships/hyperlink" Target="https://www.ul.ie/" TargetMode="External"/><Relationship Id="rId5" Type="http://schemas.openxmlformats.org/officeDocument/2006/relationships/hyperlink" Target="https://www.sante-etudiants-bdx.fr/" TargetMode="External"/><Relationship Id="rId4" Type="http://schemas.openxmlformats.org/officeDocument/2006/relationships/image" Target="../media/image1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29F536-EEBD-B767-204B-6C22D0D246C8}"/>
            </a:ext>
          </a:extLst>
        </p:cNvPr>
        <p:cNvGrpSpPr/>
        <p:nvPr/>
      </p:nvGrpSpPr>
      <p:grpSpPr>
        <a:xfrm>
          <a:off x="0" y="0"/>
          <a:ext cx="0" cy="0"/>
          <a:chOff x="0" y="0"/>
          <a:chExt cx="0" cy="0"/>
        </a:xfrm>
      </p:grpSpPr>
      <p:cxnSp>
        <p:nvCxnSpPr>
          <p:cNvPr id="26" name="Straight Connector 25">
            <a:extLst>
              <a:ext uri="{FF2B5EF4-FFF2-40B4-BE49-F238E27FC236}">
                <a16:creationId xmlns:a16="http://schemas.microsoft.com/office/drawing/2014/main" id="{D7C99491-537D-DD25-3421-F2C5F17473AA}"/>
              </a:ext>
            </a:extLst>
          </p:cNvPr>
          <p:cNvCxnSpPr>
            <a:cxnSpLocks/>
          </p:cNvCxnSpPr>
          <p:nvPr/>
        </p:nvCxnSpPr>
        <p:spPr>
          <a:xfrm>
            <a:off x="5128288" y="2307689"/>
            <a:ext cx="496220" cy="0"/>
          </a:xfrm>
          <a:prstGeom prst="line">
            <a:avLst/>
          </a:prstGeom>
          <a:ln w="28575">
            <a:solidFill>
              <a:srgbClr val="F79E6D"/>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6220AF81-E691-F180-2BFB-E6F5725F724A}"/>
              </a:ext>
            </a:extLst>
          </p:cNvPr>
          <p:cNvCxnSpPr>
            <a:cxnSpLocks/>
          </p:cNvCxnSpPr>
          <p:nvPr/>
        </p:nvCxnSpPr>
        <p:spPr>
          <a:xfrm>
            <a:off x="5128288" y="2824006"/>
            <a:ext cx="496220" cy="0"/>
          </a:xfrm>
          <a:prstGeom prst="line">
            <a:avLst/>
          </a:prstGeom>
          <a:ln w="28575">
            <a:solidFill>
              <a:srgbClr val="F79E6D"/>
            </a:solidFill>
            <a:prstDash val="sysDot"/>
          </a:ln>
        </p:spPr>
        <p:style>
          <a:lnRef idx="1">
            <a:schemeClr val="accent1"/>
          </a:lnRef>
          <a:fillRef idx="0">
            <a:schemeClr val="accent1"/>
          </a:fillRef>
          <a:effectRef idx="0">
            <a:schemeClr val="accent1"/>
          </a:effectRef>
          <a:fontRef idx="minor">
            <a:schemeClr val="tx1"/>
          </a:fontRef>
        </p:style>
      </p:cxnSp>
      <p:pic>
        <p:nvPicPr>
          <p:cNvPr id="8" name="Picture Placeholder 7">
            <a:extLst>
              <a:ext uri="{FF2B5EF4-FFF2-40B4-BE49-F238E27FC236}">
                <a16:creationId xmlns:a16="http://schemas.microsoft.com/office/drawing/2014/main" id="{25B51BC4-0B7F-DF17-0C92-A7006FAB4AC4}"/>
              </a:ext>
            </a:extLst>
          </p:cNvPr>
          <p:cNvPicPr>
            <a:picLocks noGrp="1" noChangeAspect="1"/>
          </p:cNvPicPr>
          <p:nvPr>
            <p:ph type="pic" sz="quarter" idx="41"/>
          </p:nvPr>
        </p:nvPicPr>
        <p:blipFill>
          <a:blip r:embed="rId2" cstate="screen">
            <a:extLst>
              <a:ext uri="{28A0092B-C50C-407E-A947-70E740481C1C}">
                <a14:useLocalDpi xmlns:a14="http://schemas.microsoft.com/office/drawing/2010/main"/>
              </a:ext>
            </a:extLst>
          </a:blip>
          <a:srcRect b="37636"/>
          <a:stretch>
            <a:fillRect/>
          </a:stretch>
        </p:blipFill>
        <p:spPr>
          <a:xfrm>
            <a:off x="1" y="-11580"/>
            <a:ext cx="7559675" cy="1837292"/>
          </a:xfrm>
        </p:spPr>
      </p:pic>
      <p:sp>
        <p:nvSpPr>
          <p:cNvPr id="19" name="Text Placeholder 18">
            <a:extLst>
              <a:ext uri="{FF2B5EF4-FFF2-40B4-BE49-F238E27FC236}">
                <a16:creationId xmlns:a16="http://schemas.microsoft.com/office/drawing/2014/main" id="{FAFC719C-8168-6B15-919F-115599AD26D0}"/>
              </a:ext>
            </a:extLst>
          </p:cNvPr>
          <p:cNvSpPr>
            <a:spLocks noGrp="1"/>
          </p:cNvSpPr>
          <p:nvPr>
            <p:ph type="body" sz="quarter" idx="42"/>
          </p:nvPr>
        </p:nvSpPr>
        <p:spPr>
          <a:xfrm>
            <a:off x="577182" y="4128458"/>
            <a:ext cx="2017711" cy="2573605"/>
          </a:xfrm>
        </p:spPr>
        <p:txBody>
          <a:bodyPr anchor="t">
            <a:normAutofit/>
          </a:bodyPr>
          <a:lstStyle/>
          <a:p>
            <a:pPr>
              <a:spcAft>
                <a:spcPts val="600"/>
              </a:spcAft>
            </a:pPr>
            <a:r>
              <a:rPr lang="en-US" dirty="0"/>
              <a:t>Click to type…</a:t>
            </a:r>
          </a:p>
          <a:p>
            <a:pPr>
              <a:spcAft>
                <a:spcPts val="600"/>
              </a:spcAft>
            </a:pPr>
            <a:endParaRPr lang="en-US" dirty="0"/>
          </a:p>
        </p:txBody>
      </p:sp>
      <p:pic>
        <p:nvPicPr>
          <p:cNvPr id="4" name="Graphic 3">
            <a:extLst>
              <a:ext uri="{FF2B5EF4-FFF2-40B4-BE49-F238E27FC236}">
                <a16:creationId xmlns:a16="http://schemas.microsoft.com/office/drawing/2014/main" id="{A42A9DFC-7F2A-84B4-A902-F84CAA348B4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150231">
            <a:off x="4558508" y="-246888"/>
            <a:ext cx="4289501" cy="4003534"/>
          </a:xfrm>
          <a:prstGeom prst="rect">
            <a:avLst/>
          </a:prstGeom>
        </p:spPr>
      </p:pic>
      <p:sp>
        <p:nvSpPr>
          <p:cNvPr id="67" name="Прямоугольник 66">
            <a:extLst>
              <a:ext uri="{FF2B5EF4-FFF2-40B4-BE49-F238E27FC236}">
                <a16:creationId xmlns:a16="http://schemas.microsoft.com/office/drawing/2014/main" id="{BAB4A37E-4B5E-AC57-F2AF-5D5CDCF141F5}"/>
              </a:ext>
            </a:extLst>
          </p:cNvPr>
          <p:cNvSpPr/>
          <p:nvPr/>
        </p:nvSpPr>
        <p:spPr>
          <a:xfrm>
            <a:off x="3661654" y="2158664"/>
            <a:ext cx="1390906" cy="285701"/>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9" name="Rectangle 8">
            <a:extLst>
              <a:ext uri="{FF2B5EF4-FFF2-40B4-BE49-F238E27FC236}">
                <a16:creationId xmlns:a16="http://schemas.microsoft.com/office/drawing/2014/main" id="{5CB045DC-8635-20A6-D603-ECD90731CC4E}"/>
              </a:ext>
            </a:extLst>
          </p:cNvPr>
          <p:cNvSpPr/>
          <p:nvPr/>
        </p:nvSpPr>
        <p:spPr>
          <a:xfrm>
            <a:off x="217453" y="3409045"/>
            <a:ext cx="2552700" cy="3550558"/>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88ACAF8B-7438-9DA9-F7B2-AD88663C9485}"/>
              </a:ext>
            </a:extLst>
          </p:cNvPr>
          <p:cNvSpPr/>
          <p:nvPr/>
        </p:nvSpPr>
        <p:spPr>
          <a:xfrm>
            <a:off x="368584" y="3662759"/>
            <a:ext cx="2226309" cy="3103149"/>
          </a:xfrm>
          <a:prstGeom prst="rect">
            <a:avLst/>
          </a:prstGeom>
          <a:noFill/>
          <a:ln>
            <a:solidFill>
              <a:schemeClr val="bg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 Placeholder 19">
            <a:extLst>
              <a:ext uri="{FF2B5EF4-FFF2-40B4-BE49-F238E27FC236}">
                <a16:creationId xmlns:a16="http://schemas.microsoft.com/office/drawing/2014/main" id="{20F1562A-DDB2-8FDA-9806-4FB740E72840}"/>
              </a:ext>
            </a:extLst>
          </p:cNvPr>
          <p:cNvSpPr>
            <a:spLocks noGrp="1"/>
          </p:cNvSpPr>
          <p:nvPr>
            <p:ph type="body" sz="quarter" idx="43"/>
          </p:nvPr>
        </p:nvSpPr>
        <p:spPr>
          <a:xfrm>
            <a:off x="3544110" y="2149844"/>
            <a:ext cx="1618070" cy="343707"/>
          </a:xfrm>
        </p:spPr>
        <p:txBody>
          <a:bodyPr anchor="t">
            <a:normAutofit/>
          </a:bodyPr>
          <a:lstStyle/>
          <a:p>
            <a:pPr algn="ctr">
              <a:spcAft>
                <a:spcPts val="600"/>
              </a:spcAft>
            </a:pPr>
            <a:r>
              <a:rPr lang="en-US" sz="1400" b="1" dirty="0">
                <a:solidFill>
                  <a:schemeClr val="bg1"/>
                </a:solidFill>
              </a:rPr>
              <a:t>TYPE OF PRACTICE</a:t>
            </a:r>
          </a:p>
        </p:txBody>
      </p:sp>
      <p:sp>
        <p:nvSpPr>
          <p:cNvPr id="11" name="TextBox 10">
            <a:extLst>
              <a:ext uri="{FF2B5EF4-FFF2-40B4-BE49-F238E27FC236}">
                <a16:creationId xmlns:a16="http://schemas.microsoft.com/office/drawing/2014/main" id="{3817E9D4-09D2-B7F3-9EC3-8EF9D96EA412}"/>
              </a:ext>
            </a:extLst>
          </p:cNvPr>
          <p:cNvSpPr txBox="1"/>
          <p:nvPr/>
        </p:nvSpPr>
        <p:spPr>
          <a:xfrm>
            <a:off x="517839" y="3745015"/>
            <a:ext cx="2083274" cy="2970300"/>
          </a:xfrm>
          <a:prstGeom prst="rect">
            <a:avLst/>
          </a:prstGeom>
          <a:noFill/>
          <a:ln>
            <a:noFill/>
            <a:prstDash val="sysDot"/>
          </a:ln>
        </p:spPr>
        <p:txBody>
          <a:bodyPr wrap="square">
            <a:spAutoFit/>
          </a:bodyPr>
          <a:lstStyle/>
          <a:p>
            <a:pPr>
              <a:lnSpc>
                <a:spcPts val="1480"/>
              </a:lnSpc>
            </a:pPr>
            <a:r>
              <a:rPr lang="en-IE" sz="1400" b="1" dirty="0">
                <a:solidFill>
                  <a:schemeClr val="bg1"/>
                </a:solidFill>
                <a:latin typeface="Calibri" panose="020F0502020204030204" pitchFamily="34" charset="0"/>
                <a:ea typeface="Calibri" panose="020F0502020204030204" pitchFamily="34" charset="0"/>
                <a:cs typeface="Calibri" panose="020F0502020204030204" pitchFamily="34" charset="0"/>
              </a:rPr>
              <a:t>WHAT HAPPENS:</a:t>
            </a:r>
            <a:endParaRPr lang="en-US" sz="8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nSpc>
                <a:spcPts val="1480"/>
              </a:lnSpc>
            </a:pPr>
            <a:r>
              <a:rPr lang="fr-FR" sz="1200" noProof="0" dirty="0">
                <a:solidFill>
                  <a:schemeClr val="bg1"/>
                </a:solidFill>
                <a:latin typeface="Calibri" panose="020F0502020204030204" pitchFamily="34" charset="0"/>
                <a:ea typeface="Calibri" panose="020F0502020204030204" pitchFamily="34" charset="0"/>
                <a:cs typeface="Calibri" panose="020F0502020204030204" pitchFamily="34" charset="0"/>
              </a:rPr>
              <a:t>L’Espace Santé Étudiant </a:t>
            </a:r>
            <a:r>
              <a:rPr lang="en-US" sz="1200" dirty="0">
                <a:solidFill>
                  <a:schemeClr val="bg1"/>
                </a:solidFill>
                <a:latin typeface="Calibri" panose="020F0502020204030204" pitchFamily="34" charset="0"/>
                <a:ea typeface="Calibri" panose="020F0502020204030204" pitchFamily="34" charset="0"/>
                <a:cs typeface="Calibri" panose="020F0502020204030204" pitchFamily="34" charset="0"/>
              </a:rPr>
              <a:t>is a health center for students located in the heart of the university village offering comprehensive healthcare services combining access to primary care with health promotion and education. It offers consultations and teleconsultations at no upfront cost with a team of professionals who understand the concerns and circumstances of student life.</a:t>
            </a:r>
            <a:endParaRPr lang="pl-PL" sz="12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2" name="Rectangle 11">
            <a:extLst>
              <a:ext uri="{FF2B5EF4-FFF2-40B4-BE49-F238E27FC236}">
                <a16:creationId xmlns:a16="http://schemas.microsoft.com/office/drawing/2014/main" id="{44E9B2FC-F4F2-9126-C50E-A5C8E659F586}"/>
              </a:ext>
            </a:extLst>
          </p:cNvPr>
          <p:cNvSpPr/>
          <p:nvPr/>
        </p:nvSpPr>
        <p:spPr>
          <a:xfrm>
            <a:off x="-138147" y="3844565"/>
            <a:ext cx="649224" cy="214719"/>
          </a:xfrm>
          <a:prstGeom prst="rect">
            <a:avLst/>
          </a:prstGeom>
          <a:solidFill>
            <a:srgbClr val="C01D74">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04C3F424-545A-F690-8CAB-2AA633443C61}"/>
              </a:ext>
            </a:extLst>
          </p:cNvPr>
          <p:cNvSpPr/>
          <p:nvPr/>
        </p:nvSpPr>
        <p:spPr>
          <a:xfrm flipV="1">
            <a:off x="254684" y="870882"/>
            <a:ext cx="3162155" cy="2406116"/>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 name="Rectangle 12">
            <a:extLst>
              <a:ext uri="{FF2B5EF4-FFF2-40B4-BE49-F238E27FC236}">
                <a16:creationId xmlns:a16="http://schemas.microsoft.com/office/drawing/2014/main" id="{ADBBE7E1-E6D3-079A-FCCF-E7E4B3F2388E}"/>
              </a:ext>
            </a:extLst>
          </p:cNvPr>
          <p:cNvSpPr/>
          <p:nvPr/>
        </p:nvSpPr>
        <p:spPr>
          <a:xfrm>
            <a:off x="-138147" y="5313701"/>
            <a:ext cx="649224" cy="214719"/>
          </a:xfrm>
          <a:prstGeom prst="rect">
            <a:avLst/>
          </a:prstGeom>
          <a:solidFill>
            <a:srgbClr val="C01D74">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Прямоугольник 67">
            <a:extLst>
              <a:ext uri="{FF2B5EF4-FFF2-40B4-BE49-F238E27FC236}">
                <a16:creationId xmlns:a16="http://schemas.microsoft.com/office/drawing/2014/main" id="{6FF7E944-9241-3A25-54B1-C7360B8107E4}"/>
              </a:ext>
            </a:extLst>
          </p:cNvPr>
          <p:cNvSpPr/>
          <p:nvPr/>
        </p:nvSpPr>
        <p:spPr>
          <a:xfrm>
            <a:off x="3657692" y="2675252"/>
            <a:ext cx="1390906" cy="285701"/>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7" name="Text Placeholder 16">
            <a:extLst>
              <a:ext uri="{FF2B5EF4-FFF2-40B4-BE49-F238E27FC236}">
                <a16:creationId xmlns:a16="http://schemas.microsoft.com/office/drawing/2014/main" id="{B39DF8EA-2D7B-747E-86EF-12A3763293BF}"/>
              </a:ext>
            </a:extLst>
          </p:cNvPr>
          <p:cNvSpPr>
            <a:spLocks noGrp="1"/>
          </p:cNvSpPr>
          <p:nvPr>
            <p:ph type="body" sz="quarter" idx="30"/>
          </p:nvPr>
        </p:nvSpPr>
        <p:spPr>
          <a:xfrm>
            <a:off x="453505" y="2067368"/>
            <a:ext cx="3244529" cy="1365364"/>
          </a:xfrm>
        </p:spPr>
        <p:txBody>
          <a:bodyPr>
            <a:normAutofit/>
          </a:bodyPr>
          <a:lstStyle/>
          <a:p>
            <a:pPr>
              <a:spcBef>
                <a:spcPts val="1200"/>
              </a:spcBef>
            </a:pPr>
            <a:r>
              <a:rPr lang="fr-FR" dirty="0"/>
              <a:t>Université de Bordeaux</a:t>
            </a:r>
            <a:br>
              <a:rPr lang="fr-FR" dirty="0"/>
            </a:br>
            <a:r>
              <a:rPr lang="fr-FR" dirty="0"/>
              <a:t>x Le LABA</a:t>
            </a:r>
            <a:endParaRPr lang="en-US" dirty="0"/>
          </a:p>
          <a:p>
            <a:pPr>
              <a:spcBef>
                <a:spcPts val="1200"/>
              </a:spcBef>
            </a:pPr>
            <a:r>
              <a:rPr lang="en-US" sz="1600" dirty="0"/>
              <a:t>Student Health Center</a:t>
            </a:r>
            <a:endParaRPr lang="en-US" dirty="0"/>
          </a:p>
        </p:txBody>
      </p:sp>
      <p:sp>
        <p:nvSpPr>
          <p:cNvPr id="21" name="TextBox 20">
            <a:extLst>
              <a:ext uri="{FF2B5EF4-FFF2-40B4-BE49-F238E27FC236}">
                <a16:creationId xmlns:a16="http://schemas.microsoft.com/office/drawing/2014/main" id="{27FA8085-F5F5-D712-1362-C65369D27608}"/>
              </a:ext>
            </a:extLst>
          </p:cNvPr>
          <p:cNvSpPr txBox="1"/>
          <p:nvPr/>
        </p:nvSpPr>
        <p:spPr>
          <a:xfrm>
            <a:off x="1752600" y="1363731"/>
            <a:ext cx="1664239" cy="523220"/>
          </a:xfrm>
          <a:prstGeom prst="rect">
            <a:avLst/>
          </a:prstGeom>
          <a:noFill/>
        </p:spPr>
        <p:txBody>
          <a:bodyPr wrap="square" rtlCol="0">
            <a:spAutoFit/>
          </a:bodyPr>
          <a:lstStyle/>
          <a:p>
            <a:r>
              <a:rPr lang="en-IE" sz="2800" b="1" dirty="0">
                <a:solidFill>
                  <a:schemeClr val="bg1"/>
                </a:solidFill>
                <a:latin typeface="Calibri" panose="020F0502020204030204" pitchFamily="34" charset="0"/>
                <a:ea typeface="Calibri" panose="020F0502020204030204" pitchFamily="34" charset="0"/>
                <a:cs typeface="Calibri" panose="020F0502020204030204" pitchFamily="34" charset="0"/>
              </a:rPr>
              <a:t>FRANCE</a:t>
            </a:r>
          </a:p>
        </p:txBody>
      </p:sp>
      <p:sp>
        <p:nvSpPr>
          <p:cNvPr id="22" name="Text Placeholder 19">
            <a:extLst>
              <a:ext uri="{FF2B5EF4-FFF2-40B4-BE49-F238E27FC236}">
                <a16:creationId xmlns:a16="http://schemas.microsoft.com/office/drawing/2014/main" id="{DF7B7FB0-838A-67AE-C2DD-5D1E01352E9F}"/>
              </a:ext>
            </a:extLst>
          </p:cNvPr>
          <p:cNvSpPr txBox="1">
            <a:spLocks/>
          </p:cNvSpPr>
          <p:nvPr/>
        </p:nvSpPr>
        <p:spPr>
          <a:xfrm>
            <a:off x="3685417" y="2667797"/>
            <a:ext cx="1335456" cy="435480"/>
          </a:xfrm>
          <a:prstGeom prst="rect">
            <a:avLst/>
          </a:prstGeom>
        </p:spPr>
        <p:txBody>
          <a:bodyPr numCol="1" spcCol="288000" anchor="t">
            <a:normAutofit/>
          </a:bodyPr>
          <a:lstStyle>
            <a:lvl1pPr marL="0" indent="0" algn="just" defTabSz="2073036" rtl="0" eaLnBrk="1" latinLnBrk="0" hangingPunct="1">
              <a:lnSpc>
                <a:spcPct val="100000"/>
              </a:lnSpc>
              <a:spcBef>
                <a:spcPts val="0"/>
              </a:spcBef>
              <a:buFont typeface="Arial" panose="020B0604020202020204" pitchFamily="34" charset="0"/>
              <a:buNone/>
              <a:defRPr sz="1100" b="0" i="0" kern="1200">
                <a:solidFill>
                  <a:srgbClr val="262626"/>
                </a:solidFill>
                <a:latin typeface="Calibri" panose="020F0502020204030204" pitchFamily="34" charset="0"/>
                <a:ea typeface="+mn-ea"/>
                <a:cs typeface="Calibri" panose="020F0502020204030204" pitchFamily="34" charset="0"/>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ctr">
              <a:spcAft>
                <a:spcPts val="600"/>
              </a:spcAft>
            </a:pPr>
            <a:r>
              <a:rPr lang="en-US" sz="1400" b="1" dirty="0">
                <a:solidFill>
                  <a:schemeClr val="bg1"/>
                </a:solidFill>
              </a:rPr>
              <a:t>TARGET GROUP</a:t>
            </a:r>
          </a:p>
        </p:txBody>
      </p:sp>
      <p:sp>
        <p:nvSpPr>
          <p:cNvPr id="28" name="TextBox 27">
            <a:extLst>
              <a:ext uri="{FF2B5EF4-FFF2-40B4-BE49-F238E27FC236}">
                <a16:creationId xmlns:a16="http://schemas.microsoft.com/office/drawing/2014/main" id="{3C28B02B-12E1-2778-66F9-8B480C64B0E3}"/>
              </a:ext>
            </a:extLst>
          </p:cNvPr>
          <p:cNvSpPr txBox="1"/>
          <p:nvPr/>
        </p:nvSpPr>
        <p:spPr>
          <a:xfrm>
            <a:off x="5589553" y="2113403"/>
            <a:ext cx="2020401" cy="523220"/>
          </a:xfrm>
          <a:prstGeom prst="rect">
            <a:avLst/>
          </a:prstGeom>
          <a:noFill/>
        </p:spPr>
        <p:txBody>
          <a:bodyPr wrap="square" rtlCol="0">
            <a:spAutoFit/>
          </a:bodyPr>
          <a:lstStyle/>
          <a:p>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Health Services</a:t>
            </a:r>
            <a:b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br>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and Awareness</a:t>
            </a:r>
          </a:p>
        </p:txBody>
      </p:sp>
      <p:sp>
        <p:nvSpPr>
          <p:cNvPr id="29" name="TextBox 28">
            <a:extLst>
              <a:ext uri="{FF2B5EF4-FFF2-40B4-BE49-F238E27FC236}">
                <a16:creationId xmlns:a16="http://schemas.microsoft.com/office/drawing/2014/main" id="{007BEF47-8276-4331-4E8C-646CCD70D694}"/>
              </a:ext>
            </a:extLst>
          </p:cNvPr>
          <p:cNvSpPr txBox="1"/>
          <p:nvPr/>
        </p:nvSpPr>
        <p:spPr>
          <a:xfrm>
            <a:off x="5587629" y="2633087"/>
            <a:ext cx="1777900" cy="307777"/>
          </a:xfrm>
          <a:prstGeom prst="rect">
            <a:avLst/>
          </a:prstGeom>
          <a:noFill/>
        </p:spPr>
        <p:txBody>
          <a:bodyPr wrap="square" rtlCol="0">
            <a:spAutoFit/>
          </a:bodyPr>
          <a:lstStyle/>
          <a:p>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Students</a:t>
            </a:r>
          </a:p>
        </p:txBody>
      </p:sp>
      <p:sp>
        <p:nvSpPr>
          <p:cNvPr id="48" name="Rounded Rectangle 45">
            <a:extLst>
              <a:ext uri="{FF2B5EF4-FFF2-40B4-BE49-F238E27FC236}">
                <a16:creationId xmlns:a16="http://schemas.microsoft.com/office/drawing/2014/main" id="{1D6A5233-39D4-2756-22F5-974C616A27DC}"/>
              </a:ext>
            </a:extLst>
          </p:cNvPr>
          <p:cNvSpPr/>
          <p:nvPr/>
        </p:nvSpPr>
        <p:spPr>
          <a:xfrm>
            <a:off x="317002" y="7536990"/>
            <a:ext cx="2099068" cy="2283941"/>
          </a:xfrm>
          <a:prstGeom prst="roundRect">
            <a:avLst>
              <a:gd name="adj" fmla="val 6903"/>
            </a:avLst>
          </a:prstGeom>
          <a:no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15" name="Rectangle 2">
            <a:extLst>
              <a:ext uri="{FF2B5EF4-FFF2-40B4-BE49-F238E27FC236}">
                <a16:creationId xmlns:a16="http://schemas.microsoft.com/office/drawing/2014/main" id="{4D8E3729-BC4B-4D7E-6104-3228DC724BD4}"/>
              </a:ext>
            </a:extLst>
          </p:cNvPr>
          <p:cNvSpPr/>
          <p:nvPr/>
        </p:nvSpPr>
        <p:spPr>
          <a:xfrm>
            <a:off x="252195" y="8331740"/>
            <a:ext cx="207360" cy="1325394"/>
          </a:xfrm>
          <a:prstGeom prst="rect">
            <a:avLst/>
          </a:prstGeom>
          <a:solidFill>
            <a:srgbClr val="C01D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extBox 36">
            <a:extLst>
              <a:ext uri="{FF2B5EF4-FFF2-40B4-BE49-F238E27FC236}">
                <a16:creationId xmlns:a16="http://schemas.microsoft.com/office/drawing/2014/main" id="{E5315F09-DC22-FB5F-9CFD-C1AA92795804}"/>
              </a:ext>
            </a:extLst>
          </p:cNvPr>
          <p:cNvSpPr txBox="1"/>
          <p:nvPr/>
        </p:nvSpPr>
        <p:spPr>
          <a:xfrm rot="16200000">
            <a:off x="-630942" y="8563184"/>
            <a:ext cx="1979277" cy="338554"/>
          </a:xfrm>
          <a:prstGeom prst="rect">
            <a:avLst/>
          </a:prstGeom>
          <a:noFill/>
          <a:ln>
            <a:noFill/>
          </a:ln>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fontAlgn="base"/>
            <a:r>
              <a:rPr lang="en-GB" sz="1600" b="1" dirty="0">
                <a:solidFill>
                  <a:schemeClr val="bg1"/>
                </a:solidFill>
                <a:latin typeface="Calibri" panose="020F0502020204030204" pitchFamily="34" charset="0"/>
                <a:ea typeface="Times New Roman" panose="02020603050405020304" pitchFamily="18" charset="0"/>
              </a:rPr>
              <a:t> USEFUL </a:t>
            </a:r>
            <a:r>
              <a:rPr lang="en-GB" sz="1600" b="1" dirty="0">
                <a:solidFill>
                  <a:schemeClr val="bg1"/>
                </a:solidFill>
                <a:effectLst/>
                <a:latin typeface="Calibri" panose="020F0502020204030204" pitchFamily="34" charset="0"/>
                <a:ea typeface="Times New Roman" panose="02020603050405020304" pitchFamily="18" charset="0"/>
              </a:rPr>
              <a:t>LINKS</a:t>
            </a:r>
            <a:r>
              <a:rPr lang="en-GB" sz="1600" dirty="0">
                <a:solidFill>
                  <a:srgbClr val="007772"/>
                </a:solidFill>
                <a:effectLst/>
                <a:latin typeface="Calibri" panose="020F0502020204030204" pitchFamily="34" charset="0"/>
                <a:ea typeface="Times New Roman" panose="02020603050405020304" pitchFamily="18" charset="0"/>
              </a:rPr>
              <a:t> </a:t>
            </a:r>
          </a:p>
        </p:txBody>
      </p:sp>
      <p:sp>
        <p:nvSpPr>
          <p:cNvPr id="50" name="Rectangle 49">
            <a:extLst>
              <a:ext uri="{FF2B5EF4-FFF2-40B4-BE49-F238E27FC236}">
                <a16:creationId xmlns:a16="http://schemas.microsoft.com/office/drawing/2014/main" id="{E30E28CA-BC66-0612-D9A9-CBFBBA886568}"/>
              </a:ext>
            </a:extLst>
          </p:cNvPr>
          <p:cNvSpPr/>
          <p:nvPr/>
        </p:nvSpPr>
        <p:spPr>
          <a:xfrm>
            <a:off x="1847930" y="7327584"/>
            <a:ext cx="439682" cy="4744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grpSp>
        <p:nvGrpSpPr>
          <p:cNvPr id="51" name="Graphic 2">
            <a:extLst>
              <a:ext uri="{FF2B5EF4-FFF2-40B4-BE49-F238E27FC236}">
                <a16:creationId xmlns:a16="http://schemas.microsoft.com/office/drawing/2014/main" id="{1A4C5A85-B6C5-9148-55F1-315B2BBB2FD5}"/>
              </a:ext>
            </a:extLst>
          </p:cNvPr>
          <p:cNvGrpSpPr/>
          <p:nvPr/>
        </p:nvGrpSpPr>
        <p:grpSpPr>
          <a:xfrm>
            <a:off x="1888447" y="7370629"/>
            <a:ext cx="374589" cy="379674"/>
            <a:chOff x="10387615" y="788457"/>
            <a:chExt cx="896095" cy="896082"/>
          </a:xfrm>
          <a:solidFill>
            <a:srgbClr val="EEA821"/>
          </a:solidFill>
        </p:grpSpPr>
        <p:grpSp>
          <p:nvGrpSpPr>
            <p:cNvPr id="52" name="Graphic 2">
              <a:extLst>
                <a:ext uri="{FF2B5EF4-FFF2-40B4-BE49-F238E27FC236}">
                  <a16:creationId xmlns:a16="http://schemas.microsoft.com/office/drawing/2014/main" id="{9EFD80FB-2704-5806-9565-FC1BD89916C6}"/>
                </a:ext>
              </a:extLst>
            </p:cNvPr>
            <p:cNvGrpSpPr/>
            <p:nvPr/>
          </p:nvGrpSpPr>
          <p:grpSpPr>
            <a:xfrm>
              <a:off x="10647765" y="1164229"/>
              <a:ext cx="375781" cy="505859"/>
              <a:chOff x="10647765" y="1164229"/>
              <a:chExt cx="375781" cy="505859"/>
            </a:xfrm>
            <a:grpFill/>
          </p:grpSpPr>
          <p:sp>
            <p:nvSpPr>
              <p:cNvPr id="58" name="Freeform 55">
                <a:extLst>
                  <a:ext uri="{FF2B5EF4-FFF2-40B4-BE49-F238E27FC236}">
                    <a16:creationId xmlns:a16="http://schemas.microsoft.com/office/drawing/2014/main" id="{756120CC-BAB9-AE36-7D86-F95AC79B8E36}"/>
                  </a:ext>
                </a:extLst>
              </p:cNvPr>
              <p:cNvSpPr/>
              <p:nvPr/>
            </p:nvSpPr>
            <p:spPr>
              <a:xfrm>
                <a:off x="10647765" y="1626729"/>
                <a:ext cx="375781" cy="43359"/>
              </a:xfrm>
              <a:custGeom>
                <a:avLst/>
                <a:gdLst>
                  <a:gd name="connsiteX0" fmla="*/ 0 w 375781"/>
                  <a:gd name="connsiteY0" fmla="*/ 0 h 43359"/>
                  <a:gd name="connsiteX1" fmla="*/ 375782 w 375781"/>
                  <a:gd name="connsiteY1" fmla="*/ 0 h 43359"/>
                  <a:gd name="connsiteX2" fmla="*/ 375782 w 375781"/>
                  <a:gd name="connsiteY2" fmla="*/ 43360 h 43359"/>
                  <a:gd name="connsiteX3" fmla="*/ 0 w 375781"/>
                  <a:gd name="connsiteY3" fmla="*/ 43360 h 43359"/>
                  <a:gd name="connsiteX4" fmla="*/ 0 w 375781"/>
                  <a:gd name="connsiteY4" fmla="*/ 0 h 43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5781" h="43359">
                    <a:moveTo>
                      <a:pt x="0" y="0"/>
                    </a:moveTo>
                    <a:lnTo>
                      <a:pt x="375782" y="0"/>
                    </a:lnTo>
                    <a:lnTo>
                      <a:pt x="375782" y="43360"/>
                    </a:lnTo>
                    <a:lnTo>
                      <a:pt x="0" y="43360"/>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9" name="Freeform 56">
                <a:extLst>
                  <a:ext uri="{FF2B5EF4-FFF2-40B4-BE49-F238E27FC236}">
                    <a16:creationId xmlns:a16="http://schemas.microsoft.com/office/drawing/2014/main" id="{9927ADB7-10F7-389D-57D7-1F3C6BE5C773}"/>
                  </a:ext>
                </a:extLst>
              </p:cNvPr>
              <p:cNvSpPr/>
              <p:nvPr/>
            </p:nvSpPr>
            <p:spPr>
              <a:xfrm>
                <a:off x="10734483" y="1164229"/>
                <a:ext cx="202344" cy="43359"/>
              </a:xfrm>
              <a:custGeom>
                <a:avLst/>
                <a:gdLst>
                  <a:gd name="connsiteX0" fmla="*/ 0 w 202344"/>
                  <a:gd name="connsiteY0" fmla="*/ 0 h 43359"/>
                  <a:gd name="connsiteX1" fmla="*/ 202344 w 202344"/>
                  <a:gd name="connsiteY1" fmla="*/ 0 h 43359"/>
                  <a:gd name="connsiteX2" fmla="*/ 202344 w 202344"/>
                  <a:gd name="connsiteY2" fmla="*/ 43359 h 43359"/>
                  <a:gd name="connsiteX3" fmla="*/ 0 w 202344"/>
                  <a:gd name="connsiteY3" fmla="*/ 43359 h 43359"/>
                  <a:gd name="connsiteX4" fmla="*/ 0 w 202344"/>
                  <a:gd name="connsiteY4" fmla="*/ 0 h 43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344" h="43359">
                    <a:moveTo>
                      <a:pt x="0" y="0"/>
                    </a:moveTo>
                    <a:lnTo>
                      <a:pt x="202344" y="0"/>
                    </a:lnTo>
                    <a:lnTo>
                      <a:pt x="202344" y="43359"/>
                    </a:lnTo>
                    <a:lnTo>
                      <a:pt x="0" y="43359"/>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60" name="Freeform 57">
                <a:extLst>
                  <a:ext uri="{FF2B5EF4-FFF2-40B4-BE49-F238E27FC236}">
                    <a16:creationId xmlns:a16="http://schemas.microsoft.com/office/drawing/2014/main" id="{7B234636-EFC8-5CAE-7C66-D0CA88120E0D}"/>
                  </a:ext>
                </a:extLst>
              </p:cNvPr>
              <p:cNvSpPr/>
              <p:nvPr/>
            </p:nvSpPr>
            <p:spPr>
              <a:xfrm>
                <a:off x="10806749" y="1294307"/>
                <a:ext cx="57812" cy="43359"/>
              </a:xfrm>
              <a:custGeom>
                <a:avLst/>
                <a:gdLst>
                  <a:gd name="connsiteX0" fmla="*/ 0 w 57812"/>
                  <a:gd name="connsiteY0" fmla="*/ 0 h 43359"/>
                  <a:gd name="connsiteX1" fmla="*/ 57813 w 57812"/>
                  <a:gd name="connsiteY1" fmla="*/ 0 h 43359"/>
                  <a:gd name="connsiteX2" fmla="*/ 57813 w 57812"/>
                  <a:gd name="connsiteY2" fmla="*/ 0 h 43359"/>
                  <a:gd name="connsiteX3" fmla="*/ 57813 w 57812"/>
                  <a:gd name="connsiteY3" fmla="*/ 14453 h 43359"/>
                  <a:gd name="connsiteX4" fmla="*/ 28906 w 57812"/>
                  <a:gd name="connsiteY4" fmla="*/ 43359 h 43359"/>
                  <a:gd name="connsiteX5" fmla="*/ 0 w 57812"/>
                  <a:gd name="connsiteY5" fmla="*/ 14453 h 43359"/>
                  <a:gd name="connsiteX6" fmla="*/ 0 w 57812"/>
                  <a:gd name="connsiteY6" fmla="*/ 0 h 43359"/>
                  <a:gd name="connsiteX7" fmla="*/ 0 w 57812"/>
                  <a:gd name="connsiteY7" fmla="*/ 0 h 43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812" h="43359">
                    <a:moveTo>
                      <a:pt x="0" y="0"/>
                    </a:moveTo>
                    <a:lnTo>
                      <a:pt x="57813" y="0"/>
                    </a:lnTo>
                    <a:lnTo>
                      <a:pt x="57813" y="0"/>
                    </a:lnTo>
                    <a:lnTo>
                      <a:pt x="57813" y="14453"/>
                    </a:lnTo>
                    <a:cubicBezTo>
                      <a:pt x="57813" y="30713"/>
                      <a:pt x="45166" y="43359"/>
                      <a:pt x="28906" y="43359"/>
                    </a:cubicBezTo>
                    <a:cubicBezTo>
                      <a:pt x="12647" y="43359"/>
                      <a:pt x="0" y="30713"/>
                      <a:pt x="0" y="14453"/>
                    </a:cubicBezTo>
                    <a:lnTo>
                      <a:pt x="0" y="0"/>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grpSp>
        <p:grpSp>
          <p:nvGrpSpPr>
            <p:cNvPr id="53" name="Graphic 2">
              <a:extLst>
                <a:ext uri="{FF2B5EF4-FFF2-40B4-BE49-F238E27FC236}">
                  <a16:creationId xmlns:a16="http://schemas.microsoft.com/office/drawing/2014/main" id="{16AD6E94-063C-F701-D850-E407997871CB}"/>
                </a:ext>
              </a:extLst>
            </p:cNvPr>
            <p:cNvGrpSpPr/>
            <p:nvPr/>
          </p:nvGrpSpPr>
          <p:grpSpPr>
            <a:xfrm>
              <a:off x="10387615" y="788457"/>
              <a:ext cx="896095" cy="896082"/>
              <a:chOff x="10387615" y="788457"/>
              <a:chExt cx="896095" cy="896082"/>
            </a:xfrm>
            <a:grpFill/>
          </p:grpSpPr>
          <p:sp>
            <p:nvSpPr>
              <p:cNvPr id="54" name="Freeform 51">
                <a:extLst>
                  <a:ext uri="{FF2B5EF4-FFF2-40B4-BE49-F238E27FC236}">
                    <a16:creationId xmlns:a16="http://schemas.microsoft.com/office/drawing/2014/main" id="{C88DCDF9-3131-DA0F-9AEF-D2D75AFC6D92}"/>
                  </a:ext>
                </a:extLst>
              </p:cNvPr>
              <p:cNvSpPr/>
              <p:nvPr/>
            </p:nvSpPr>
            <p:spPr>
              <a:xfrm>
                <a:off x="10387615" y="788457"/>
                <a:ext cx="896095" cy="896082"/>
              </a:xfrm>
              <a:custGeom>
                <a:avLst/>
                <a:gdLst>
                  <a:gd name="connsiteX0" fmla="*/ 845509 w 896094"/>
                  <a:gd name="connsiteY0" fmla="*/ 130067 h 896083"/>
                  <a:gd name="connsiteX1" fmla="*/ 616065 w 896094"/>
                  <a:gd name="connsiteY1" fmla="*/ 130067 h 896083"/>
                  <a:gd name="connsiteX2" fmla="*/ 404688 w 896094"/>
                  <a:gd name="connsiteY2" fmla="*/ 5408 h 896083"/>
                  <a:gd name="connsiteX3" fmla="*/ 280030 w 896094"/>
                  <a:gd name="connsiteY3" fmla="*/ 130067 h 896083"/>
                  <a:gd name="connsiteX4" fmla="*/ 50586 w 896094"/>
                  <a:gd name="connsiteY4" fmla="*/ 130067 h 896083"/>
                  <a:gd name="connsiteX5" fmla="*/ 0 w 896094"/>
                  <a:gd name="connsiteY5" fmla="*/ 180653 h 896083"/>
                  <a:gd name="connsiteX6" fmla="*/ 0 w 896094"/>
                  <a:gd name="connsiteY6" fmla="*/ 715419 h 896083"/>
                  <a:gd name="connsiteX7" fmla="*/ 50586 w 896094"/>
                  <a:gd name="connsiteY7" fmla="*/ 766005 h 896083"/>
                  <a:gd name="connsiteX8" fmla="*/ 330615 w 896094"/>
                  <a:gd name="connsiteY8" fmla="*/ 766005 h 896083"/>
                  <a:gd name="connsiteX9" fmla="*/ 320679 w 896094"/>
                  <a:gd name="connsiteY9" fmla="*/ 823818 h 896083"/>
                  <a:gd name="connsiteX10" fmla="*/ 261060 w 896094"/>
                  <a:gd name="connsiteY10" fmla="*/ 823818 h 896083"/>
                  <a:gd name="connsiteX11" fmla="*/ 246607 w 896094"/>
                  <a:gd name="connsiteY11" fmla="*/ 838271 h 896083"/>
                  <a:gd name="connsiteX12" fmla="*/ 246607 w 896094"/>
                  <a:gd name="connsiteY12" fmla="*/ 867177 h 896083"/>
                  <a:gd name="connsiteX13" fmla="*/ 188794 w 896094"/>
                  <a:gd name="connsiteY13" fmla="*/ 867177 h 896083"/>
                  <a:gd name="connsiteX14" fmla="*/ 174341 w 896094"/>
                  <a:gd name="connsiteY14" fmla="*/ 881630 h 896083"/>
                  <a:gd name="connsiteX15" fmla="*/ 188794 w 896094"/>
                  <a:gd name="connsiteY15" fmla="*/ 896083 h 896083"/>
                  <a:gd name="connsiteX16" fmla="*/ 709107 w 896094"/>
                  <a:gd name="connsiteY16" fmla="*/ 896083 h 896083"/>
                  <a:gd name="connsiteX17" fmla="*/ 723560 w 896094"/>
                  <a:gd name="connsiteY17" fmla="*/ 881630 h 896083"/>
                  <a:gd name="connsiteX18" fmla="*/ 709107 w 896094"/>
                  <a:gd name="connsiteY18" fmla="*/ 867177 h 896083"/>
                  <a:gd name="connsiteX19" fmla="*/ 651295 w 896094"/>
                  <a:gd name="connsiteY19" fmla="*/ 867177 h 896083"/>
                  <a:gd name="connsiteX20" fmla="*/ 651295 w 896094"/>
                  <a:gd name="connsiteY20" fmla="*/ 838271 h 896083"/>
                  <a:gd name="connsiteX21" fmla="*/ 636842 w 896094"/>
                  <a:gd name="connsiteY21" fmla="*/ 823818 h 896083"/>
                  <a:gd name="connsiteX22" fmla="*/ 577222 w 896094"/>
                  <a:gd name="connsiteY22" fmla="*/ 823818 h 896083"/>
                  <a:gd name="connsiteX23" fmla="*/ 567286 w 896094"/>
                  <a:gd name="connsiteY23" fmla="*/ 766005 h 896083"/>
                  <a:gd name="connsiteX24" fmla="*/ 845509 w 896094"/>
                  <a:gd name="connsiteY24" fmla="*/ 766005 h 896083"/>
                  <a:gd name="connsiteX25" fmla="*/ 896094 w 896094"/>
                  <a:gd name="connsiteY25" fmla="*/ 715419 h 896083"/>
                  <a:gd name="connsiteX26" fmla="*/ 896094 w 896094"/>
                  <a:gd name="connsiteY26" fmla="*/ 180653 h 896083"/>
                  <a:gd name="connsiteX27" fmla="*/ 845509 w 896094"/>
                  <a:gd name="connsiteY27" fmla="*/ 130067 h 896083"/>
                  <a:gd name="connsiteX28" fmla="*/ 448047 w 896094"/>
                  <a:gd name="connsiteY28" fmla="*/ 28895 h 896083"/>
                  <a:gd name="connsiteX29" fmla="*/ 592579 w 896094"/>
                  <a:gd name="connsiteY29" fmla="*/ 173426 h 896083"/>
                  <a:gd name="connsiteX30" fmla="*/ 513990 w 896094"/>
                  <a:gd name="connsiteY30" fmla="*/ 302601 h 896083"/>
                  <a:gd name="connsiteX31" fmla="*/ 505860 w 896094"/>
                  <a:gd name="connsiteY31" fmla="*/ 315248 h 896083"/>
                  <a:gd name="connsiteX32" fmla="*/ 505860 w 896094"/>
                  <a:gd name="connsiteY32" fmla="*/ 361317 h 896083"/>
                  <a:gd name="connsiteX33" fmla="*/ 491407 w 896094"/>
                  <a:gd name="connsiteY33" fmla="*/ 361317 h 896083"/>
                  <a:gd name="connsiteX34" fmla="*/ 491407 w 896094"/>
                  <a:gd name="connsiteY34" fmla="*/ 216786 h 896083"/>
                  <a:gd name="connsiteX35" fmla="*/ 476954 w 896094"/>
                  <a:gd name="connsiteY35" fmla="*/ 202333 h 896083"/>
                  <a:gd name="connsiteX36" fmla="*/ 462500 w 896094"/>
                  <a:gd name="connsiteY36" fmla="*/ 216786 h 896083"/>
                  <a:gd name="connsiteX37" fmla="*/ 462500 w 896094"/>
                  <a:gd name="connsiteY37" fmla="*/ 361317 h 896083"/>
                  <a:gd name="connsiteX38" fmla="*/ 433594 w 896094"/>
                  <a:gd name="connsiteY38" fmla="*/ 361317 h 896083"/>
                  <a:gd name="connsiteX39" fmla="*/ 433594 w 896094"/>
                  <a:gd name="connsiteY39" fmla="*/ 216786 h 896083"/>
                  <a:gd name="connsiteX40" fmla="*/ 419141 w 896094"/>
                  <a:gd name="connsiteY40" fmla="*/ 202333 h 896083"/>
                  <a:gd name="connsiteX41" fmla="*/ 404688 w 896094"/>
                  <a:gd name="connsiteY41" fmla="*/ 216786 h 896083"/>
                  <a:gd name="connsiteX42" fmla="*/ 404688 w 896094"/>
                  <a:gd name="connsiteY42" fmla="*/ 361317 h 896083"/>
                  <a:gd name="connsiteX43" fmla="*/ 390234 w 896094"/>
                  <a:gd name="connsiteY43" fmla="*/ 361317 h 896083"/>
                  <a:gd name="connsiteX44" fmla="*/ 390234 w 896094"/>
                  <a:gd name="connsiteY44" fmla="*/ 315248 h 896083"/>
                  <a:gd name="connsiteX45" fmla="*/ 382105 w 896094"/>
                  <a:gd name="connsiteY45" fmla="*/ 302601 h 896083"/>
                  <a:gd name="connsiteX46" fmla="*/ 318872 w 896094"/>
                  <a:gd name="connsiteY46" fmla="*/ 108387 h 896083"/>
                  <a:gd name="connsiteX47" fmla="*/ 448047 w 896094"/>
                  <a:gd name="connsiteY47" fmla="*/ 28895 h 896083"/>
                  <a:gd name="connsiteX48" fmla="*/ 411914 w 896094"/>
                  <a:gd name="connsiteY48" fmla="*/ 491395 h 896083"/>
                  <a:gd name="connsiteX49" fmla="*/ 390234 w 896094"/>
                  <a:gd name="connsiteY49" fmla="*/ 469716 h 896083"/>
                  <a:gd name="connsiteX50" fmla="*/ 390234 w 896094"/>
                  <a:gd name="connsiteY50" fmla="*/ 433583 h 896083"/>
                  <a:gd name="connsiteX51" fmla="*/ 505860 w 896094"/>
                  <a:gd name="connsiteY51" fmla="*/ 433583 h 896083"/>
                  <a:gd name="connsiteX52" fmla="*/ 505860 w 896094"/>
                  <a:gd name="connsiteY52" fmla="*/ 469716 h 896083"/>
                  <a:gd name="connsiteX53" fmla="*/ 484180 w 896094"/>
                  <a:gd name="connsiteY53" fmla="*/ 491395 h 896083"/>
                  <a:gd name="connsiteX54" fmla="*/ 411914 w 896094"/>
                  <a:gd name="connsiteY54" fmla="*/ 491395 h 896083"/>
                  <a:gd name="connsiteX55" fmla="*/ 361329 w 896094"/>
                  <a:gd name="connsiteY55" fmla="*/ 404676 h 896083"/>
                  <a:gd name="connsiteX56" fmla="*/ 361329 w 896094"/>
                  <a:gd name="connsiteY56" fmla="*/ 390223 h 896083"/>
                  <a:gd name="connsiteX57" fmla="*/ 534766 w 896094"/>
                  <a:gd name="connsiteY57" fmla="*/ 390223 h 896083"/>
                  <a:gd name="connsiteX58" fmla="*/ 534766 w 896094"/>
                  <a:gd name="connsiteY58" fmla="*/ 404676 h 896083"/>
                  <a:gd name="connsiteX59" fmla="*/ 361329 w 896094"/>
                  <a:gd name="connsiteY59" fmla="*/ 404676 h 896083"/>
                  <a:gd name="connsiteX60" fmla="*/ 349585 w 896094"/>
                  <a:gd name="connsiteY60" fmla="*/ 823818 h 896083"/>
                  <a:gd name="connsiteX61" fmla="*/ 359522 w 896094"/>
                  <a:gd name="connsiteY61" fmla="*/ 766005 h 896083"/>
                  <a:gd name="connsiteX62" fmla="*/ 537476 w 896094"/>
                  <a:gd name="connsiteY62" fmla="*/ 766005 h 896083"/>
                  <a:gd name="connsiteX63" fmla="*/ 547413 w 896094"/>
                  <a:gd name="connsiteY63" fmla="*/ 823818 h 896083"/>
                  <a:gd name="connsiteX64" fmla="*/ 349585 w 896094"/>
                  <a:gd name="connsiteY64" fmla="*/ 823818 h 896083"/>
                  <a:gd name="connsiteX65" fmla="*/ 867189 w 896094"/>
                  <a:gd name="connsiteY65" fmla="*/ 715419 h 896083"/>
                  <a:gd name="connsiteX66" fmla="*/ 845509 w 896094"/>
                  <a:gd name="connsiteY66" fmla="*/ 737099 h 896083"/>
                  <a:gd name="connsiteX67" fmla="*/ 50586 w 896094"/>
                  <a:gd name="connsiteY67" fmla="*/ 737099 h 896083"/>
                  <a:gd name="connsiteX68" fmla="*/ 28906 w 896094"/>
                  <a:gd name="connsiteY68" fmla="*/ 715419 h 896083"/>
                  <a:gd name="connsiteX69" fmla="*/ 28906 w 896094"/>
                  <a:gd name="connsiteY69" fmla="*/ 679286 h 896083"/>
                  <a:gd name="connsiteX70" fmla="*/ 867189 w 896094"/>
                  <a:gd name="connsiteY70" fmla="*/ 679286 h 896083"/>
                  <a:gd name="connsiteX71" fmla="*/ 867189 w 896094"/>
                  <a:gd name="connsiteY71" fmla="*/ 715419 h 896083"/>
                  <a:gd name="connsiteX72" fmla="*/ 867189 w 896094"/>
                  <a:gd name="connsiteY72" fmla="*/ 650380 h 896083"/>
                  <a:gd name="connsiteX73" fmla="*/ 28906 w 896094"/>
                  <a:gd name="connsiteY73" fmla="*/ 650380 h 896083"/>
                  <a:gd name="connsiteX74" fmla="*/ 28906 w 896094"/>
                  <a:gd name="connsiteY74" fmla="*/ 180653 h 896083"/>
                  <a:gd name="connsiteX75" fmla="*/ 50586 w 896094"/>
                  <a:gd name="connsiteY75" fmla="*/ 158973 h 896083"/>
                  <a:gd name="connsiteX76" fmla="*/ 275513 w 896094"/>
                  <a:gd name="connsiteY76" fmla="*/ 158973 h 896083"/>
                  <a:gd name="connsiteX77" fmla="*/ 274609 w 896094"/>
                  <a:gd name="connsiteY77" fmla="*/ 173426 h 896083"/>
                  <a:gd name="connsiteX78" fmla="*/ 361329 w 896094"/>
                  <a:gd name="connsiteY78" fmla="*/ 323377 h 896083"/>
                  <a:gd name="connsiteX79" fmla="*/ 361329 w 896094"/>
                  <a:gd name="connsiteY79" fmla="*/ 361317 h 896083"/>
                  <a:gd name="connsiteX80" fmla="*/ 346875 w 896094"/>
                  <a:gd name="connsiteY80" fmla="*/ 361317 h 896083"/>
                  <a:gd name="connsiteX81" fmla="*/ 332422 w 896094"/>
                  <a:gd name="connsiteY81" fmla="*/ 375770 h 896083"/>
                  <a:gd name="connsiteX82" fmla="*/ 332422 w 896094"/>
                  <a:gd name="connsiteY82" fmla="*/ 419130 h 896083"/>
                  <a:gd name="connsiteX83" fmla="*/ 346875 w 896094"/>
                  <a:gd name="connsiteY83" fmla="*/ 433583 h 896083"/>
                  <a:gd name="connsiteX84" fmla="*/ 361329 w 896094"/>
                  <a:gd name="connsiteY84" fmla="*/ 433583 h 896083"/>
                  <a:gd name="connsiteX85" fmla="*/ 361329 w 896094"/>
                  <a:gd name="connsiteY85" fmla="*/ 469716 h 896083"/>
                  <a:gd name="connsiteX86" fmla="*/ 404688 w 896094"/>
                  <a:gd name="connsiteY86" fmla="*/ 519398 h 896083"/>
                  <a:gd name="connsiteX87" fmla="*/ 404688 w 896094"/>
                  <a:gd name="connsiteY87" fmla="*/ 520302 h 896083"/>
                  <a:gd name="connsiteX88" fmla="*/ 448047 w 896094"/>
                  <a:gd name="connsiteY88" fmla="*/ 563661 h 896083"/>
                  <a:gd name="connsiteX89" fmla="*/ 491407 w 896094"/>
                  <a:gd name="connsiteY89" fmla="*/ 520302 h 896083"/>
                  <a:gd name="connsiteX90" fmla="*/ 491407 w 896094"/>
                  <a:gd name="connsiteY90" fmla="*/ 519398 h 896083"/>
                  <a:gd name="connsiteX91" fmla="*/ 534766 w 896094"/>
                  <a:gd name="connsiteY91" fmla="*/ 469716 h 896083"/>
                  <a:gd name="connsiteX92" fmla="*/ 534766 w 896094"/>
                  <a:gd name="connsiteY92" fmla="*/ 433583 h 896083"/>
                  <a:gd name="connsiteX93" fmla="*/ 549219 w 896094"/>
                  <a:gd name="connsiteY93" fmla="*/ 433583 h 896083"/>
                  <a:gd name="connsiteX94" fmla="*/ 563672 w 896094"/>
                  <a:gd name="connsiteY94" fmla="*/ 419130 h 896083"/>
                  <a:gd name="connsiteX95" fmla="*/ 563672 w 896094"/>
                  <a:gd name="connsiteY95" fmla="*/ 375770 h 896083"/>
                  <a:gd name="connsiteX96" fmla="*/ 549219 w 896094"/>
                  <a:gd name="connsiteY96" fmla="*/ 361317 h 896083"/>
                  <a:gd name="connsiteX97" fmla="*/ 534766 w 896094"/>
                  <a:gd name="connsiteY97" fmla="*/ 361317 h 896083"/>
                  <a:gd name="connsiteX98" fmla="*/ 534766 w 896094"/>
                  <a:gd name="connsiteY98" fmla="*/ 323377 h 896083"/>
                  <a:gd name="connsiteX99" fmla="*/ 621485 w 896094"/>
                  <a:gd name="connsiteY99" fmla="*/ 173426 h 896083"/>
                  <a:gd name="connsiteX100" fmla="*/ 620581 w 896094"/>
                  <a:gd name="connsiteY100" fmla="*/ 158973 h 896083"/>
                  <a:gd name="connsiteX101" fmla="*/ 845509 w 896094"/>
                  <a:gd name="connsiteY101" fmla="*/ 158973 h 896083"/>
                  <a:gd name="connsiteX102" fmla="*/ 867189 w 896094"/>
                  <a:gd name="connsiteY102" fmla="*/ 180653 h 896083"/>
                  <a:gd name="connsiteX103" fmla="*/ 867189 w 896094"/>
                  <a:gd name="connsiteY103" fmla="*/ 650380 h 8960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Lst>
                <a:rect l="l" t="t" r="r" b="b"/>
                <a:pathLst>
                  <a:path w="896094" h="896083">
                    <a:moveTo>
                      <a:pt x="845509" y="130067"/>
                    </a:moveTo>
                    <a:lnTo>
                      <a:pt x="616065" y="130067"/>
                    </a:lnTo>
                    <a:cubicBezTo>
                      <a:pt x="591676" y="37025"/>
                      <a:pt x="497730" y="-18078"/>
                      <a:pt x="404688" y="5408"/>
                    </a:cubicBezTo>
                    <a:cubicBezTo>
                      <a:pt x="343262" y="20765"/>
                      <a:pt x="296289" y="68641"/>
                      <a:pt x="280030" y="130067"/>
                    </a:cubicBezTo>
                    <a:lnTo>
                      <a:pt x="50586" y="130067"/>
                    </a:lnTo>
                    <a:cubicBezTo>
                      <a:pt x="22583" y="130067"/>
                      <a:pt x="0" y="152650"/>
                      <a:pt x="0" y="180653"/>
                    </a:cubicBezTo>
                    <a:lnTo>
                      <a:pt x="0" y="715419"/>
                    </a:lnTo>
                    <a:cubicBezTo>
                      <a:pt x="0" y="743422"/>
                      <a:pt x="22583" y="766005"/>
                      <a:pt x="50586" y="766005"/>
                    </a:cubicBezTo>
                    <a:lnTo>
                      <a:pt x="330615" y="766005"/>
                    </a:lnTo>
                    <a:lnTo>
                      <a:pt x="320679" y="823818"/>
                    </a:lnTo>
                    <a:lnTo>
                      <a:pt x="261060" y="823818"/>
                    </a:lnTo>
                    <a:cubicBezTo>
                      <a:pt x="252930" y="823818"/>
                      <a:pt x="246607" y="830141"/>
                      <a:pt x="246607" y="838271"/>
                    </a:cubicBezTo>
                    <a:lnTo>
                      <a:pt x="246607" y="867177"/>
                    </a:lnTo>
                    <a:lnTo>
                      <a:pt x="188794" y="867177"/>
                    </a:lnTo>
                    <a:cubicBezTo>
                      <a:pt x="180664" y="867177"/>
                      <a:pt x="174341" y="873500"/>
                      <a:pt x="174341" y="881630"/>
                    </a:cubicBezTo>
                    <a:cubicBezTo>
                      <a:pt x="174341" y="889760"/>
                      <a:pt x="180664" y="896083"/>
                      <a:pt x="188794" y="896083"/>
                    </a:cubicBezTo>
                    <a:lnTo>
                      <a:pt x="709107" y="896083"/>
                    </a:lnTo>
                    <a:cubicBezTo>
                      <a:pt x="717237" y="896083"/>
                      <a:pt x="723560" y="889760"/>
                      <a:pt x="723560" y="881630"/>
                    </a:cubicBezTo>
                    <a:cubicBezTo>
                      <a:pt x="723560" y="873500"/>
                      <a:pt x="717237" y="867177"/>
                      <a:pt x="709107" y="867177"/>
                    </a:cubicBezTo>
                    <a:lnTo>
                      <a:pt x="651295" y="867177"/>
                    </a:lnTo>
                    <a:lnTo>
                      <a:pt x="651295" y="838271"/>
                    </a:lnTo>
                    <a:cubicBezTo>
                      <a:pt x="651295" y="830141"/>
                      <a:pt x="644971" y="823818"/>
                      <a:pt x="636842" y="823818"/>
                    </a:cubicBezTo>
                    <a:lnTo>
                      <a:pt x="577222" y="823818"/>
                    </a:lnTo>
                    <a:lnTo>
                      <a:pt x="567286" y="766005"/>
                    </a:lnTo>
                    <a:lnTo>
                      <a:pt x="845509" y="766005"/>
                    </a:lnTo>
                    <a:cubicBezTo>
                      <a:pt x="873511" y="766005"/>
                      <a:pt x="896094" y="743422"/>
                      <a:pt x="896094" y="715419"/>
                    </a:cubicBezTo>
                    <a:lnTo>
                      <a:pt x="896094" y="180653"/>
                    </a:lnTo>
                    <a:cubicBezTo>
                      <a:pt x="896094" y="152650"/>
                      <a:pt x="873511" y="130067"/>
                      <a:pt x="845509" y="130067"/>
                    </a:cubicBezTo>
                    <a:close/>
                    <a:moveTo>
                      <a:pt x="448047" y="28895"/>
                    </a:moveTo>
                    <a:cubicBezTo>
                      <a:pt x="527539" y="28895"/>
                      <a:pt x="592579" y="93934"/>
                      <a:pt x="592579" y="173426"/>
                    </a:cubicBezTo>
                    <a:cubicBezTo>
                      <a:pt x="592579" y="227625"/>
                      <a:pt x="561866" y="277308"/>
                      <a:pt x="513990" y="302601"/>
                    </a:cubicBezTo>
                    <a:cubicBezTo>
                      <a:pt x="509473" y="305311"/>
                      <a:pt x="505860" y="309828"/>
                      <a:pt x="505860" y="315248"/>
                    </a:cubicBezTo>
                    <a:lnTo>
                      <a:pt x="505860" y="361317"/>
                    </a:lnTo>
                    <a:lnTo>
                      <a:pt x="491407" y="361317"/>
                    </a:lnTo>
                    <a:lnTo>
                      <a:pt x="491407" y="216786"/>
                    </a:lnTo>
                    <a:cubicBezTo>
                      <a:pt x="491407" y="208656"/>
                      <a:pt x="485083" y="202333"/>
                      <a:pt x="476954" y="202333"/>
                    </a:cubicBezTo>
                    <a:cubicBezTo>
                      <a:pt x="468824" y="202333"/>
                      <a:pt x="462500" y="208656"/>
                      <a:pt x="462500" y="216786"/>
                    </a:cubicBezTo>
                    <a:lnTo>
                      <a:pt x="462500" y="361317"/>
                    </a:lnTo>
                    <a:lnTo>
                      <a:pt x="433594" y="361317"/>
                    </a:lnTo>
                    <a:lnTo>
                      <a:pt x="433594" y="216786"/>
                    </a:lnTo>
                    <a:cubicBezTo>
                      <a:pt x="433594" y="208656"/>
                      <a:pt x="427271" y="202333"/>
                      <a:pt x="419141" y="202333"/>
                    </a:cubicBezTo>
                    <a:cubicBezTo>
                      <a:pt x="411011" y="202333"/>
                      <a:pt x="404688" y="208656"/>
                      <a:pt x="404688" y="216786"/>
                    </a:cubicBezTo>
                    <a:lnTo>
                      <a:pt x="404688" y="361317"/>
                    </a:lnTo>
                    <a:lnTo>
                      <a:pt x="390234" y="361317"/>
                    </a:lnTo>
                    <a:lnTo>
                      <a:pt x="390234" y="315248"/>
                    </a:lnTo>
                    <a:cubicBezTo>
                      <a:pt x="390234" y="309828"/>
                      <a:pt x="387525" y="304408"/>
                      <a:pt x="382105" y="302601"/>
                    </a:cubicBezTo>
                    <a:cubicBezTo>
                      <a:pt x="310742" y="266468"/>
                      <a:pt x="282740" y="178846"/>
                      <a:pt x="318872" y="108387"/>
                    </a:cubicBezTo>
                    <a:cubicBezTo>
                      <a:pt x="344165" y="59608"/>
                      <a:pt x="393848" y="28895"/>
                      <a:pt x="448047" y="28895"/>
                    </a:cubicBezTo>
                    <a:close/>
                    <a:moveTo>
                      <a:pt x="411914" y="491395"/>
                    </a:moveTo>
                    <a:cubicBezTo>
                      <a:pt x="400171" y="491395"/>
                      <a:pt x="390234" y="481459"/>
                      <a:pt x="390234" y="469716"/>
                    </a:cubicBezTo>
                    <a:lnTo>
                      <a:pt x="390234" y="433583"/>
                    </a:lnTo>
                    <a:lnTo>
                      <a:pt x="505860" y="433583"/>
                    </a:lnTo>
                    <a:lnTo>
                      <a:pt x="505860" y="469716"/>
                    </a:lnTo>
                    <a:cubicBezTo>
                      <a:pt x="505860" y="481459"/>
                      <a:pt x="495923" y="491395"/>
                      <a:pt x="484180" y="491395"/>
                    </a:cubicBezTo>
                    <a:lnTo>
                      <a:pt x="411914" y="491395"/>
                    </a:lnTo>
                    <a:close/>
                    <a:moveTo>
                      <a:pt x="361329" y="404676"/>
                    </a:moveTo>
                    <a:lnTo>
                      <a:pt x="361329" y="390223"/>
                    </a:lnTo>
                    <a:lnTo>
                      <a:pt x="534766" y="390223"/>
                    </a:lnTo>
                    <a:lnTo>
                      <a:pt x="534766" y="404676"/>
                    </a:lnTo>
                    <a:lnTo>
                      <a:pt x="361329" y="404676"/>
                    </a:lnTo>
                    <a:close/>
                    <a:moveTo>
                      <a:pt x="349585" y="823818"/>
                    </a:moveTo>
                    <a:lnTo>
                      <a:pt x="359522" y="766005"/>
                    </a:lnTo>
                    <a:lnTo>
                      <a:pt x="537476" y="766005"/>
                    </a:lnTo>
                    <a:lnTo>
                      <a:pt x="547413" y="823818"/>
                    </a:lnTo>
                    <a:lnTo>
                      <a:pt x="349585" y="823818"/>
                    </a:lnTo>
                    <a:close/>
                    <a:moveTo>
                      <a:pt x="867189" y="715419"/>
                    </a:moveTo>
                    <a:cubicBezTo>
                      <a:pt x="867189" y="727162"/>
                      <a:pt x="857252" y="737099"/>
                      <a:pt x="845509" y="737099"/>
                    </a:cubicBezTo>
                    <a:lnTo>
                      <a:pt x="50586" y="737099"/>
                    </a:lnTo>
                    <a:cubicBezTo>
                      <a:pt x="38843" y="737099"/>
                      <a:pt x="28906" y="727162"/>
                      <a:pt x="28906" y="715419"/>
                    </a:cubicBezTo>
                    <a:lnTo>
                      <a:pt x="28906" y="679286"/>
                    </a:lnTo>
                    <a:lnTo>
                      <a:pt x="867189" y="679286"/>
                    </a:lnTo>
                    <a:lnTo>
                      <a:pt x="867189" y="715419"/>
                    </a:lnTo>
                    <a:close/>
                    <a:moveTo>
                      <a:pt x="867189" y="650380"/>
                    </a:moveTo>
                    <a:lnTo>
                      <a:pt x="28906" y="650380"/>
                    </a:lnTo>
                    <a:lnTo>
                      <a:pt x="28906" y="180653"/>
                    </a:lnTo>
                    <a:cubicBezTo>
                      <a:pt x="28906" y="168910"/>
                      <a:pt x="38843" y="158973"/>
                      <a:pt x="50586" y="158973"/>
                    </a:cubicBezTo>
                    <a:lnTo>
                      <a:pt x="275513" y="158973"/>
                    </a:lnTo>
                    <a:cubicBezTo>
                      <a:pt x="275513" y="163490"/>
                      <a:pt x="274609" y="168910"/>
                      <a:pt x="274609" y="173426"/>
                    </a:cubicBezTo>
                    <a:cubicBezTo>
                      <a:pt x="274609" y="235756"/>
                      <a:pt x="307129" y="292665"/>
                      <a:pt x="361329" y="323377"/>
                    </a:cubicBezTo>
                    <a:lnTo>
                      <a:pt x="361329" y="361317"/>
                    </a:lnTo>
                    <a:lnTo>
                      <a:pt x="346875" y="361317"/>
                    </a:lnTo>
                    <a:cubicBezTo>
                      <a:pt x="338746" y="361317"/>
                      <a:pt x="332422" y="367640"/>
                      <a:pt x="332422" y="375770"/>
                    </a:cubicBezTo>
                    <a:lnTo>
                      <a:pt x="332422" y="419130"/>
                    </a:lnTo>
                    <a:cubicBezTo>
                      <a:pt x="332422" y="427259"/>
                      <a:pt x="338746" y="433583"/>
                      <a:pt x="346875" y="433583"/>
                    </a:cubicBezTo>
                    <a:lnTo>
                      <a:pt x="361329" y="433583"/>
                    </a:lnTo>
                    <a:lnTo>
                      <a:pt x="361329" y="469716"/>
                    </a:lnTo>
                    <a:cubicBezTo>
                      <a:pt x="361329" y="495008"/>
                      <a:pt x="379395" y="515785"/>
                      <a:pt x="404688" y="519398"/>
                    </a:cubicBezTo>
                    <a:lnTo>
                      <a:pt x="404688" y="520302"/>
                    </a:lnTo>
                    <a:cubicBezTo>
                      <a:pt x="404688" y="544691"/>
                      <a:pt x="423657" y="563661"/>
                      <a:pt x="448047" y="563661"/>
                    </a:cubicBezTo>
                    <a:cubicBezTo>
                      <a:pt x="472437" y="563661"/>
                      <a:pt x="491407" y="544691"/>
                      <a:pt x="491407" y="520302"/>
                    </a:cubicBezTo>
                    <a:lnTo>
                      <a:pt x="491407" y="519398"/>
                    </a:lnTo>
                    <a:cubicBezTo>
                      <a:pt x="516699" y="515785"/>
                      <a:pt x="534766" y="494105"/>
                      <a:pt x="534766" y="469716"/>
                    </a:cubicBezTo>
                    <a:lnTo>
                      <a:pt x="534766" y="433583"/>
                    </a:lnTo>
                    <a:lnTo>
                      <a:pt x="549219" y="433583"/>
                    </a:lnTo>
                    <a:cubicBezTo>
                      <a:pt x="557349" y="433583"/>
                      <a:pt x="563672" y="427259"/>
                      <a:pt x="563672" y="419130"/>
                    </a:cubicBezTo>
                    <a:lnTo>
                      <a:pt x="563672" y="375770"/>
                    </a:lnTo>
                    <a:cubicBezTo>
                      <a:pt x="563672" y="367640"/>
                      <a:pt x="557349" y="361317"/>
                      <a:pt x="549219" y="361317"/>
                    </a:cubicBezTo>
                    <a:lnTo>
                      <a:pt x="534766" y="361317"/>
                    </a:lnTo>
                    <a:lnTo>
                      <a:pt x="534766" y="323377"/>
                    </a:lnTo>
                    <a:cubicBezTo>
                      <a:pt x="588965" y="292665"/>
                      <a:pt x="621485" y="234852"/>
                      <a:pt x="621485" y="173426"/>
                    </a:cubicBezTo>
                    <a:cubicBezTo>
                      <a:pt x="621485" y="168910"/>
                      <a:pt x="621485" y="163490"/>
                      <a:pt x="620581" y="158973"/>
                    </a:cubicBezTo>
                    <a:lnTo>
                      <a:pt x="845509" y="158973"/>
                    </a:lnTo>
                    <a:cubicBezTo>
                      <a:pt x="857252" y="158973"/>
                      <a:pt x="867189" y="168910"/>
                      <a:pt x="867189" y="180653"/>
                    </a:cubicBezTo>
                    <a:lnTo>
                      <a:pt x="867189" y="650380"/>
                    </a:lnTo>
                    <a:close/>
                  </a:path>
                </a:pathLst>
              </a:custGeom>
              <a:solidFill>
                <a:srgbClr val="F79E6D"/>
              </a:solid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5" name="Freeform 52">
                <a:extLst>
                  <a:ext uri="{FF2B5EF4-FFF2-40B4-BE49-F238E27FC236}">
                    <a16:creationId xmlns:a16="http://schemas.microsoft.com/office/drawing/2014/main" id="{595112F1-3B5F-90D2-7B39-085CF737DFC1}"/>
                  </a:ext>
                </a:extLst>
              </p:cNvPr>
              <p:cNvSpPr/>
              <p:nvPr/>
            </p:nvSpPr>
            <p:spPr>
              <a:xfrm>
                <a:off x="10445420" y="1482197"/>
                <a:ext cx="115625" cy="28906"/>
              </a:xfrm>
              <a:custGeom>
                <a:avLst/>
                <a:gdLst>
                  <a:gd name="connsiteX0" fmla="*/ 101172 w 115625"/>
                  <a:gd name="connsiteY0" fmla="*/ 0 h 28906"/>
                  <a:gd name="connsiteX1" fmla="*/ 14453 w 115625"/>
                  <a:gd name="connsiteY1" fmla="*/ 0 h 28906"/>
                  <a:gd name="connsiteX2" fmla="*/ 0 w 115625"/>
                  <a:gd name="connsiteY2" fmla="*/ 14453 h 28906"/>
                  <a:gd name="connsiteX3" fmla="*/ 14453 w 115625"/>
                  <a:gd name="connsiteY3" fmla="*/ 28906 h 28906"/>
                  <a:gd name="connsiteX4" fmla="*/ 101172 w 115625"/>
                  <a:gd name="connsiteY4" fmla="*/ 28906 h 28906"/>
                  <a:gd name="connsiteX5" fmla="*/ 115625 w 115625"/>
                  <a:gd name="connsiteY5" fmla="*/ 14453 h 28906"/>
                  <a:gd name="connsiteX6" fmla="*/ 101172 w 115625"/>
                  <a:gd name="connsiteY6" fmla="*/ 0 h 2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625" h="28906">
                    <a:moveTo>
                      <a:pt x="101172" y="0"/>
                    </a:moveTo>
                    <a:lnTo>
                      <a:pt x="14453" y="0"/>
                    </a:lnTo>
                    <a:cubicBezTo>
                      <a:pt x="6323" y="0"/>
                      <a:pt x="0" y="6323"/>
                      <a:pt x="0" y="14453"/>
                    </a:cubicBezTo>
                    <a:cubicBezTo>
                      <a:pt x="0" y="22583"/>
                      <a:pt x="6323" y="28906"/>
                      <a:pt x="14453" y="28906"/>
                    </a:cubicBezTo>
                    <a:lnTo>
                      <a:pt x="101172" y="28906"/>
                    </a:lnTo>
                    <a:cubicBezTo>
                      <a:pt x="109302" y="28906"/>
                      <a:pt x="115625" y="22583"/>
                      <a:pt x="115625" y="14453"/>
                    </a:cubicBezTo>
                    <a:cubicBezTo>
                      <a:pt x="115625" y="6323"/>
                      <a:pt x="109302" y="0"/>
                      <a:pt x="101172" y="0"/>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6" name="Freeform 53">
                <a:extLst>
                  <a:ext uri="{FF2B5EF4-FFF2-40B4-BE49-F238E27FC236}">
                    <a16:creationId xmlns:a16="http://schemas.microsoft.com/office/drawing/2014/main" id="{02945013-0A02-FCBA-FC3E-155B5A426BA6}"/>
                  </a:ext>
                </a:extLst>
              </p:cNvPr>
              <p:cNvSpPr/>
              <p:nvPr/>
            </p:nvSpPr>
            <p:spPr>
              <a:xfrm>
                <a:off x="10575499" y="1482197"/>
                <a:ext cx="43359" cy="28906"/>
              </a:xfrm>
              <a:custGeom>
                <a:avLst/>
                <a:gdLst>
                  <a:gd name="connsiteX0" fmla="*/ 28906 w 43359"/>
                  <a:gd name="connsiteY0" fmla="*/ 0 h 28906"/>
                  <a:gd name="connsiteX1" fmla="*/ 14453 w 43359"/>
                  <a:gd name="connsiteY1" fmla="*/ 0 h 28906"/>
                  <a:gd name="connsiteX2" fmla="*/ 0 w 43359"/>
                  <a:gd name="connsiteY2" fmla="*/ 14453 h 28906"/>
                  <a:gd name="connsiteX3" fmla="*/ 14453 w 43359"/>
                  <a:gd name="connsiteY3" fmla="*/ 28906 h 28906"/>
                  <a:gd name="connsiteX4" fmla="*/ 28906 w 43359"/>
                  <a:gd name="connsiteY4" fmla="*/ 28906 h 28906"/>
                  <a:gd name="connsiteX5" fmla="*/ 43359 w 43359"/>
                  <a:gd name="connsiteY5" fmla="*/ 14453 h 28906"/>
                  <a:gd name="connsiteX6" fmla="*/ 28906 w 43359"/>
                  <a:gd name="connsiteY6" fmla="*/ 0 h 2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59" h="28906">
                    <a:moveTo>
                      <a:pt x="28906" y="0"/>
                    </a:moveTo>
                    <a:lnTo>
                      <a:pt x="14453" y="0"/>
                    </a:lnTo>
                    <a:cubicBezTo>
                      <a:pt x="6323" y="0"/>
                      <a:pt x="0" y="6323"/>
                      <a:pt x="0" y="14453"/>
                    </a:cubicBezTo>
                    <a:cubicBezTo>
                      <a:pt x="0" y="22583"/>
                      <a:pt x="6323" y="28906"/>
                      <a:pt x="14453" y="28906"/>
                    </a:cubicBezTo>
                    <a:lnTo>
                      <a:pt x="28906" y="28906"/>
                    </a:lnTo>
                    <a:cubicBezTo>
                      <a:pt x="37036" y="28906"/>
                      <a:pt x="43359" y="22583"/>
                      <a:pt x="43359" y="14453"/>
                    </a:cubicBezTo>
                    <a:cubicBezTo>
                      <a:pt x="43359" y="6323"/>
                      <a:pt x="37036" y="0"/>
                      <a:pt x="28906" y="0"/>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7" name="Freeform 54">
                <a:extLst>
                  <a:ext uri="{FF2B5EF4-FFF2-40B4-BE49-F238E27FC236}">
                    <a16:creationId xmlns:a16="http://schemas.microsoft.com/office/drawing/2014/main" id="{E31B60E2-5303-73D5-2220-3C7F7432A8CD}"/>
                  </a:ext>
                </a:extLst>
              </p:cNvPr>
              <p:cNvSpPr/>
              <p:nvPr/>
            </p:nvSpPr>
            <p:spPr>
              <a:xfrm>
                <a:off x="10763390" y="947432"/>
                <a:ext cx="144531" cy="28905"/>
              </a:xfrm>
              <a:custGeom>
                <a:avLst/>
                <a:gdLst>
                  <a:gd name="connsiteX0" fmla="*/ 14453 w 144531"/>
                  <a:gd name="connsiteY0" fmla="*/ 28906 h 28905"/>
                  <a:gd name="connsiteX1" fmla="*/ 130079 w 144531"/>
                  <a:gd name="connsiteY1" fmla="*/ 28906 h 28905"/>
                  <a:gd name="connsiteX2" fmla="*/ 144531 w 144531"/>
                  <a:gd name="connsiteY2" fmla="*/ 14453 h 28905"/>
                  <a:gd name="connsiteX3" fmla="*/ 130079 w 144531"/>
                  <a:gd name="connsiteY3" fmla="*/ 0 h 28905"/>
                  <a:gd name="connsiteX4" fmla="*/ 14453 w 144531"/>
                  <a:gd name="connsiteY4" fmla="*/ 0 h 28905"/>
                  <a:gd name="connsiteX5" fmla="*/ 0 w 144531"/>
                  <a:gd name="connsiteY5" fmla="*/ 14453 h 28905"/>
                  <a:gd name="connsiteX6" fmla="*/ 14453 w 144531"/>
                  <a:gd name="connsiteY6" fmla="*/ 28906 h 289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4531" h="28905">
                    <a:moveTo>
                      <a:pt x="14453" y="28906"/>
                    </a:moveTo>
                    <a:lnTo>
                      <a:pt x="130079" y="28906"/>
                    </a:lnTo>
                    <a:cubicBezTo>
                      <a:pt x="138208" y="28906"/>
                      <a:pt x="144531" y="22583"/>
                      <a:pt x="144531" y="14453"/>
                    </a:cubicBezTo>
                    <a:cubicBezTo>
                      <a:pt x="144531" y="6323"/>
                      <a:pt x="138208" y="0"/>
                      <a:pt x="130079" y="0"/>
                    </a:cubicBezTo>
                    <a:lnTo>
                      <a:pt x="14453" y="0"/>
                    </a:lnTo>
                    <a:cubicBezTo>
                      <a:pt x="6323" y="0"/>
                      <a:pt x="0" y="6323"/>
                      <a:pt x="0" y="14453"/>
                    </a:cubicBezTo>
                    <a:cubicBezTo>
                      <a:pt x="0" y="22583"/>
                      <a:pt x="7226" y="28906"/>
                      <a:pt x="14453" y="28906"/>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grpSp>
      </p:grpSp>
      <p:sp>
        <p:nvSpPr>
          <p:cNvPr id="62" name="TextBox 61">
            <a:extLst>
              <a:ext uri="{FF2B5EF4-FFF2-40B4-BE49-F238E27FC236}">
                <a16:creationId xmlns:a16="http://schemas.microsoft.com/office/drawing/2014/main" id="{210FDF26-7F86-D504-6E2B-F63C7EC02557}"/>
              </a:ext>
            </a:extLst>
          </p:cNvPr>
          <p:cNvSpPr txBox="1"/>
          <p:nvPr/>
        </p:nvSpPr>
        <p:spPr>
          <a:xfrm>
            <a:off x="584025" y="7759519"/>
            <a:ext cx="1061523" cy="307777"/>
          </a:xfrm>
          <a:prstGeom prst="rect">
            <a:avLst/>
          </a:prstGeom>
          <a:noFill/>
        </p:spPr>
        <p:txBody>
          <a:bodyPr wrap="square">
            <a:spAutoFit/>
          </a:bodyPr>
          <a:lstStyle/>
          <a:p>
            <a:pPr fontAlgn="base">
              <a:spcAft>
                <a:spcPts val="1200"/>
              </a:spcAft>
              <a:buClr>
                <a:srgbClr val="EEA821"/>
              </a:buClr>
            </a:pPr>
            <a:r>
              <a:rPr lang="en-GB" sz="1400" b="1" dirty="0">
                <a:solidFill>
                  <a:srgbClr val="002060"/>
                </a:solidFill>
                <a:effectLst/>
                <a:latin typeface="Calibri" panose="020F0502020204030204" pitchFamily="34" charset="0"/>
                <a:ea typeface="Times New Roman" panose="02020603050405020304" pitchFamily="18" charset="0"/>
                <a:hlinkClick r:id="rId5">
                  <a:extLst>
                    <a:ext uri="{A12FA001-AC4F-418D-AE19-62706E023703}">
                      <ahyp:hlinkClr xmlns:ahyp="http://schemas.microsoft.com/office/drawing/2018/hyperlinkcolor" val="tx"/>
                    </a:ext>
                  </a:extLst>
                </a:hlinkClick>
              </a:rPr>
              <a:t>Website</a:t>
            </a:r>
            <a:r>
              <a:rPr lang="en-GB" sz="1400" b="1" dirty="0">
                <a:solidFill>
                  <a:srgbClr val="002060"/>
                </a:solidFill>
                <a:effectLst/>
                <a:latin typeface="Calibri" panose="020F0502020204030204" pitchFamily="34" charset="0"/>
                <a:ea typeface="Times New Roman" panose="02020603050405020304" pitchFamily="18" charset="0"/>
                <a:hlinkClick r:id="rId6">
                  <a:extLst>
                    <a:ext uri="{A12FA001-AC4F-418D-AE19-62706E023703}">
                      <ahyp:hlinkClr xmlns:ahyp="http://schemas.microsoft.com/office/drawing/2018/hyperlinkcolor" val="tx"/>
                    </a:ext>
                  </a:extLst>
                </a:hlinkClick>
              </a:rPr>
              <a:t>​</a:t>
            </a:r>
            <a:endParaRPr lang="en-GB" sz="1400" b="1" dirty="0">
              <a:solidFill>
                <a:srgbClr val="002060"/>
              </a:solidFill>
              <a:effectLst/>
              <a:latin typeface="Calibri" panose="020F0502020204030204" pitchFamily="34" charset="0"/>
              <a:ea typeface="Times New Roman" panose="02020603050405020304" pitchFamily="18" charset="0"/>
            </a:endParaRPr>
          </a:p>
        </p:txBody>
      </p:sp>
      <p:sp>
        <p:nvSpPr>
          <p:cNvPr id="16" name="Freeform 184">
            <a:extLst>
              <a:ext uri="{FF2B5EF4-FFF2-40B4-BE49-F238E27FC236}">
                <a16:creationId xmlns:a16="http://schemas.microsoft.com/office/drawing/2014/main" id="{B1D3ED39-57BA-E0E2-CD75-A6412FC07A0D}"/>
              </a:ext>
            </a:extLst>
          </p:cNvPr>
          <p:cNvSpPr>
            <a:spLocks noEditPoints="1"/>
          </p:cNvSpPr>
          <p:nvPr/>
        </p:nvSpPr>
        <p:spPr bwMode="auto">
          <a:xfrm>
            <a:off x="618948" y="969713"/>
            <a:ext cx="1013350" cy="1053023"/>
          </a:xfrm>
          <a:custGeom>
            <a:avLst/>
            <a:gdLst>
              <a:gd name="T0" fmla="*/ 269 w 520"/>
              <a:gd name="T1" fmla="*/ 424 h 538"/>
              <a:gd name="T2" fmla="*/ 326 w 520"/>
              <a:gd name="T3" fmla="*/ 423 h 538"/>
              <a:gd name="T4" fmla="*/ 401 w 520"/>
              <a:gd name="T5" fmla="*/ 437 h 538"/>
              <a:gd name="T6" fmla="*/ 432 w 520"/>
              <a:gd name="T7" fmla="*/ 408 h 538"/>
              <a:gd name="T8" fmla="*/ 434 w 520"/>
              <a:gd name="T9" fmla="*/ 407 h 538"/>
              <a:gd name="T10" fmla="*/ 435 w 520"/>
              <a:gd name="T11" fmla="*/ 406 h 538"/>
              <a:gd name="T12" fmla="*/ 436 w 520"/>
              <a:gd name="T13" fmla="*/ 406 h 538"/>
              <a:gd name="T14" fmla="*/ 421 w 520"/>
              <a:gd name="T15" fmla="*/ 359 h 538"/>
              <a:gd name="T16" fmla="*/ 425 w 520"/>
              <a:gd name="T17" fmla="*/ 310 h 538"/>
              <a:gd name="T18" fmla="*/ 418 w 520"/>
              <a:gd name="T19" fmla="*/ 279 h 538"/>
              <a:gd name="T20" fmla="*/ 414 w 520"/>
              <a:gd name="T21" fmla="*/ 263 h 538"/>
              <a:gd name="T22" fmla="*/ 395 w 520"/>
              <a:gd name="T23" fmla="*/ 272 h 538"/>
              <a:gd name="T24" fmla="*/ 384 w 520"/>
              <a:gd name="T25" fmla="*/ 274 h 538"/>
              <a:gd name="T26" fmla="*/ 389 w 520"/>
              <a:gd name="T27" fmla="*/ 259 h 538"/>
              <a:gd name="T28" fmla="*/ 402 w 520"/>
              <a:gd name="T29" fmla="*/ 242 h 538"/>
              <a:gd name="T30" fmla="*/ 411 w 520"/>
              <a:gd name="T31" fmla="*/ 230 h 538"/>
              <a:gd name="T32" fmla="*/ 424 w 520"/>
              <a:gd name="T33" fmla="*/ 215 h 538"/>
              <a:gd name="T34" fmla="*/ 422 w 520"/>
              <a:gd name="T35" fmla="*/ 208 h 538"/>
              <a:gd name="T36" fmla="*/ 434 w 520"/>
              <a:gd name="T37" fmla="*/ 208 h 538"/>
              <a:gd name="T38" fmla="*/ 443 w 520"/>
              <a:gd name="T39" fmla="*/ 202 h 538"/>
              <a:gd name="T40" fmla="*/ 451 w 520"/>
              <a:gd name="T41" fmla="*/ 160 h 538"/>
              <a:gd name="T42" fmla="*/ 430 w 520"/>
              <a:gd name="T43" fmla="*/ 116 h 538"/>
              <a:gd name="T44" fmla="*/ 401 w 520"/>
              <a:gd name="T45" fmla="*/ 94 h 538"/>
              <a:gd name="T46" fmla="*/ 391 w 520"/>
              <a:gd name="T47" fmla="*/ 95 h 538"/>
              <a:gd name="T48" fmla="*/ 383 w 520"/>
              <a:gd name="T49" fmla="*/ 91 h 538"/>
              <a:gd name="T50" fmla="*/ 367 w 520"/>
              <a:gd name="T51" fmla="*/ 82 h 538"/>
              <a:gd name="T52" fmla="*/ 355 w 520"/>
              <a:gd name="T53" fmla="*/ 61 h 538"/>
              <a:gd name="T54" fmla="*/ 335 w 520"/>
              <a:gd name="T55" fmla="*/ 65 h 538"/>
              <a:gd name="T56" fmla="*/ 330 w 520"/>
              <a:gd name="T57" fmla="*/ 48 h 538"/>
              <a:gd name="T58" fmla="*/ 311 w 520"/>
              <a:gd name="T59" fmla="*/ 35 h 538"/>
              <a:gd name="T60" fmla="*/ 291 w 520"/>
              <a:gd name="T61" fmla="*/ 20 h 538"/>
              <a:gd name="T62" fmla="*/ 281 w 520"/>
              <a:gd name="T63" fmla="*/ 1 h 538"/>
              <a:gd name="T64" fmla="*/ 229 w 520"/>
              <a:gd name="T65" fmla="*/ 53 h 538"/>
              <a:gd name="T66" fmla="*/ 145 w 520"/>
              <a:gd name="T67" fmla="*/ 76 h 538"/>
              <a:gd name="T68" fmla="*/ 117 w 520"/>
              <a:gd name="T69" fmla="*/ 65 h 538"/>
              <a:gd name="T70" fmla="*/ 107 w 520"/>
              <a:gd name="T71" fmla="*/ 111 h 538"/>
              <a:gd name="T72" fmla="*/ 46 w 520"/>
              <a:gd name="T73" fmla="*/ 99 h 538"/>
              <a:gd name="T74" fmla="*/ 16 w 520"/>
              <a:gd name="T75" fmla="*/ 117 h 538"/>
              <a:gd name="T76" fmla="*/ 19 w 520"/>
              <a:gd name="T77" fmla="*/ 145 h 538"/>
              <a:gd name="T78" fmla="*/ 58 w 520"/>
              <a:gd name="T79" fmla="*/ 167 h 538"/>
              <a:gd name="T80" fmla="*/ 91 w 520"/>
              <a:gd name="T81" fmla="*/ 200 h 538"/>
              <a:gd name="T82" fmla="*/ 95 w 520"/>
              <a:gd name="T83" fmla="*/ 228 h 538"/>
              <a:gd name="T84" fmla="*/ 109 w 520"/>
              <a:gd name="T85" fmla="*/ 250 h 538"/>
              <a:gd name="T86" fmla="*/ 109 w 520"/>
              <a:gd name="T87" fmla="*/ 265 h 538"/>
              <a:gd name="T88" fmla="*/ 114 w 520"/>
              <a:gd name="T89" fmla="*/ 284 h 538"/>
              <a:gd name="T90" fmla="*/ 92 w 520"/>
              <a:gd name="T91" fmla="*/ 371 h 538"/>
              <a:gd name="T92" fmla="*/ 159 w 520"/>
              <a:gd name="T93" fmla="*/ 443 h 538"/>
              <a:gd name="T94" fmla="*/ 193 w 520"/>
              <a:gd name="T95" fmla="*/ 453 h 538"/>
              <a:gd name="T96" fmla="*/ 197 w 520"/>
              <a:gd name="T97" fmla="*/ 450 h 538"/>
              <a:gd name="T98" fmla="*/ 203 w 520"/>
              <a:gd name="T99" fmla="*/ 453 h 538"/>
              <a:gd name="T100" fmla="*/ 208 w 520"/>
              <a:gd name="T101" fmla="*/ 456 h 538"/>
              <a:gd name="T102" fmla="*/ 203 w 520"/>
              <a:gd name="T103" fmla="*/ 460 h 538"/>
              <a:gd name="T104" fmla="*/ 198 w 520"/>
              <a:gd name="T105" fmla="*/ 462 h 538"/>
              <a:gd name="T106" fmla="*/ 243 w 520"/>
              <a:gd name="T107" fmla="*/ 471 h 538"/>
              <a:gd name="T108" fmla="*/ 193 w 520"/>
              <a:gd name="T109" fmla="*/ 458 h 538"/>
              <a:gd name="T110" fmla="*/ 449 w 520"/>
              <a:gd name="T111" fmla="*/ 200 h 538"/>
              <a:gd name="T112" fmla="*/ 511 w 520"/>
              <a:gd name="T113" fmla="*/ 523 h 538"/>
              <a:gd name="T114" fmla="*/ 517 w 520"/>
              <a:gd name="T115" fmla="*/ 468 h 538"/>
              <a:gd name="T116" fmla="*/ 485 w 520"/>
              <a:gd name="T117" fmla="*/ 478 h 538"/>
              <a:gd name="T118" fmla="*/ 493 w 520"/>
              <a:gd name="T119" fmla="*/ 520 h 5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520" h="538">
                <a:moveTo>
                  <a:pt x="259" y="471"/>
                </a:moveTo>
                <a:cubicBezTo>
                  <a:pt x="261" y="468"/>
                  <a:pt x="261" y="468"/>
                  <a:pt x="261" y="468"/>
                </a:cubicBezTo>
                <a:cubicBezTo>
                  <a:pt x="261" y="468"/>
                  <a:pt x="261" y="462"/>
                  <a:pt x="259" y="461"/>
                </a:cubicBezTo>
                <a:cubicBezTo>
                  <a:pt x="258" y="460"/>
                  <a:pt x="257" y="459"/>
                  <a:pt x="257" y="459"/>
                </a:cubicBezTo>
                <a:cubicBezTo>
                  <a:pt x="257" y="459"/>
                  <a:pt x="257" y="455"/>
                  <a:pt x="257" y="453"/>
                </a:cubicBezTo>
                <a:cubicBezTo>
                  <a:pt x="257" y="452"/>
                  <a:pt x="257" y="448"/>
                  <a:pt x="257" y="447"/>
                </a:cubicBezTo>
                <a:cubicBezTo>
                  <a:pt x="257" y="446"/>
                  <a:pt x="258" y="442"/>
                  <a:pt x="258" y="441"/>
                </a:cubicBezTo>
                <a:cubicBezTo>
                  <a:pt x="258" y="441"/>
                  <a:pt x="257" y="441"/>
                  <a:pt x="259" y="439"/>
                </a:cubicBezTo>
                <a:cubicBezTo>
                  <a:pt x="261" y="436"/>
                  <a:pt x="261" y="434"/>
                  <a:pt x="261" y="434"/>
                </a:cubicBezTo>
                <a:cubicBezTo>
                  <a:pt x="265" y="429"/>
                  <a:pt x="265" y="429"/>
                  <a:pt x="265" y="429"/>
                </a:cubicBezTo>
                <a:cubicBezTo>
                  <a:pt x="265" y="429"/>
                  <a:pt x="268" y="424"/>
                  <a:pt x="269" y="424"/>
                </a:cubicBezTo>
                <a:cubicBezTo>
                  <a:pt x="270" y="425"/>
                  <a:pt x="274" y="424"/>
                  <a:pt x="275" y="424"/>
                </a:cubicBezTo>
                <a:cubicBezTo>
                  <a:pt x="276" y="424"/>
                  <a:pt x="280" y="428"/>
                  <a:pt x="282" y="424"/>
                </a:cubicBezTo>
                <a:cubicBezTo>
                  <a:pt x="284" y="421"/>
                  <a:pt x="285" y="419"/>
                  <a:pt x="285" y="418"/>
                </a:cubicBezTo>
                <a:cubicBezTo>
                  <a:pt x="286" y="417"/>
                  <a:pt x="287" y="414"/>
                  <a:pt x="290" y="414"/>
                </a:cubicBezTo>
                <a:cubicBezTo>
                  <a:pt x="293" y="413"/>
                  <a:pt x="300" y="413"/>
                  <a:pt x="300" y="413"/>
                </a:cubicBezTo>
                <a:cubicBezTo>
                  <a:pt x="303" y="414"/>
                  <a:pt x="303" y="414"/>
                  <a:pt x="303" y="414"/>
                </a:cubicBezTo>
                <a:cubicBezTo>
                  <a:pt x="311" y="417"/>
                  <a:pt x="311" y="417"/>
                  <a:pt x="311" y="417"/>
                </a:cubicBezTo>
                <a:cubicBezTo>
                  <a:pt x="311" y="417"/>
                  <a:pt x="314" y="417"/>
                  <a:pt x="316" y="417"/>
                </a:cubicBezTo>
                <a:cubicBezTo>
                  <a:pt x="317" y="417"/>
                  <a:pt x="318" y="417"/>
                  <a:pt x="318" y="417"/>
                </a:cubicBezTo>
                <a:cubicBezTo>
                  <a:pt x="321" y="421"/>
                  <a:pt x="321" y="421"/>
                  <a:pt x="321" y="421"/>
                </a:cubicBezTo>
                <a:cubicBezTo>
                  <a:pt x="321" y="421"/>
                  <a:pt x="325" y="423"/>
                  <a:pt x="326" y="423"/>
                </a:cubicBezTo>
                <a:cubicBezTo>
                  <a:pt x="327" y="423"/>
                  <a:pt x="335" y="421"/>
                  <a:pt x="335" y="421"/>
                </a:cubicBezTo>
                <a:cubicBezTo>
                  <a:pt x="335" y="421"/>
                  <a:pt x="338" y="420"/>
                  <a:pt x="339" y="421"/>
                </a:cubicBezTo>
                <a:cubicBezTo>
                  <a:pt x="340" y="422"/>
                  <a:pt x="343" y="423"/>
                  <a:pt x="344" y="424"/>
                </a:cubicBezTo>
                <a:cubicBezTo>
                  <a:pt x="344" y="425"/>
                  <a:pt x="352" y="429"/>
                  <a:pt x="354" y="430"/>
                </a:cubicBezTo>
                <a:cubicBezTo>
                  <a:pt x="355" y="431"/>
                  <a:pt x="359" y="430"/>
                  <a:pt x="359" y="430"/>
                </a:cubicBezTo>
                <a:cubicBezTo>
                  <a:pt x="361" y="435"/>
                  <a:pt x="361" y="435"/>
                  <a:pt x="361" y="435"/>
                </a:cubicBezTo>
                <a:cubicBezTo>
                  <a:pt x="371" y="438"/>
                  <a:pt x="371" y="438"/>
                  <a:pt x="371" y="438"/>
                </a:cubicBezTo>
                <a:cubicBezTo>
                  <a:pt x="375" y="438"/>
                  <a:pt x="375" y="438"/>
                  <a:pt x="375" y="438"/>
                </a:cubicBezTo>
                <a:cubicBezTo>
                  <a:pt x="389" y="443"/>
                  <a:pt x="389" y="443"/>
                  <a:pt x="389" y="443"/>
                </a:cubicBezTo>
                <a:cubicBezTo>
                  <a:pt x="398" y="436"/>
                  <a:pt x="398" y="436"/>
                  <a:pt x="398" y="436"/>
                </a:cubicBezTo>
                <a:cubicBezTo>
                  <a:pt x="398" y="436"/>
                  <a:pt x="400" y="437"/>
                  <a:pt x="401" y="437"/>
                </a:cubicBezTo>
                <a:cubicBezTo>
                  <a:pt x="402" y="437"/>
                  <a:pt x="404" y="429"/>
                  <a:pt x="404" y="429"/>
                </a:cubicBezTo>
                <a:cubicBezTo>
                  <a:pt x="404" y="429"/>
                  <a:pt x="404" y="427"/>
                  <a:pt x="405" y="427"/>
                </a:cubicBezTo>
                <a:cubicBezTo>
                  <a:pt x="407" y="427"/>
                  <a:pt x="414" y="424"/>
                  <a:pt x="414" y="424"/>
                </a:cubicBezTo>
                <a:cubicBezTo>
                  <a:pt x="414" y="423"/>
                  <a:pt x="413" y="419"/>
                  <a:pt x="416" y="418"/>
                </a:cubicBezTo>
                <a:cubicBezTo>
                  <a:pt x="418" y="417"/>
                  <a:pt x="422" y="414"/>
                  <a:pt x="422" y="414"/>
                </a:cubicBezTo>
                <a:cubicBezTo>
                  <a:pt x="423" y="413"/>
                  <a:pt x="421" y="411"/>
                  <a:pt x="424" y="410"/>
                </a:cubicBezTo>
                <a:cubicBezTo>
                  <a:pt x="426" y="410"/>
                  <a:pt x="429" y="409"/>
                  <a:pt x="431" y="409"/>
                </a:cubicBezTo>
                <a:cubicBezTo>
                  <a:pt x="431" y="409"/>
                  <a:pt x="431" y="409"/>
                  <a:pt x="431" y="409"/>
                </a:cubicBezTo>
                <a:cubicBezTo>
                  <a:pt x="431" y="408"/>
                  <a:pt x="431" y="408"/>
                  <a:pt x="431" y="408"/>
                </a:cubicBezTo>
                <a:cubicBezTo>
                  <a:pt x="431" y="408"/>
                  <a:pt x="431" y="408"/>
                  <a:pt x="431" y="408"/>
                </a:cubicBezTo>
                <a:cubicBezTo>
                  <a:pt x="432" y="408"/>
                  <a:pt x="432" y="408"/>
                  <a:pt x="432" y="408"/>
                </a:cubicBezTo>
                <a:cubicBezTo>
                  <a:pt x="432" y="408"/>
                  <a:pt x="432" y="408"/>
                  <a:pt x="432" y="408"/>
                </a:cubicBezTo>
                <a:cubicBezTo>
                  <a:pt x="432" y="408"/>
                  <a:pt x="432" y="408"/>
                  <a:pt x="432" y="408"/>
                </a:cubicBezTo>
                <a:cubicBezTo>
                  <a:pt x="432" y="408"/>
                  <a:pt x="432" y="408"/>
                  <a:pt x="432" y="408"/>
                </a:cubicBezTo>
                <a:cubicBezTo>
                  <a:pt x="432" y="408"/>
                  <a:pt x="432" y="408"/>
                  <a:pt x="432" y="408"/>
                </a:cubicBezTo>
                <a:cubicBezTo>
                  <a:pt x="432" y="408"/>
                  <a:pt x="432" y="408"/>
                  <a:pt x="432" y="408"/>
                </a:cubicBezTo>
                <a:cubicBezTo>
                  <a:pt x="433" y="407"/>
                  <a:pt x="433" y="407"/>
                  <a:pt x="433" y="407"/>
                </a:cubicBezTo>
                <a:cubicBezTo>
                  <a:pt x="433" y="407"/>
                  <a:pt x="433" y="407"/>
                  <a:pt x="433" y="407"/>
                </a:cubicBezTo>
                <a:cubicBezTo>
                  <a:pt x="433" y="407"/>
                  <a:pt x="433" y="407"/>
                  <a:pt x="433" y="407"/>
                </a:cubicBezTo>
                <a:cubicBezTo>
                  <a:pt x="434" y="407"/>
                  <a:pt x="434" y="407"/>
                  <a:pt x="434" y="407"/>
                </a:cubicBezTo>
                <a:cubicBezTo>
                  <a:pt x="434" y="407"/>
                  <a:pt x="434" y="407"/>
                  <a:pt x="434" y="407"/>
                </a:cubicBezTo>
                <a:cubicBezTo>
                  <a:pt x="434" y="407"/>
                  <a:pt x="434" y="407"/>
                  <a:pt x="434" y="407"/>
                </a:cubicBezTo>
                <a:cubicBezTo>
                  <a:pt x="434" y="407"/>
                  <a:pt x="434" y="407"/>
                  <a:pt x="434" y="407"/>
                </a:cubicBezTo>
                <a:cubicBezTo>
                  <a:pt x="434" y="407"/>
                  <a:pt x="434" y="407"/>
                  <a:pt x="434" y="407"/>
                </a:cubicBezTo>
                <a:cubicBezTo>
                  <a:pt x="434" y="407"/>
                  <a:pt x="434" y="407"/>
                  <a:pt x="434" y="407"/>
                </a:cubicBezTo>
                <a:cubicBezTo>
                  <a:pt x="434" y="407"/>
                  <a:pt x="434" y="407"/>
                  <a:pt x="434" y="407"/>
                </a:cubicBezTo>
                <a:cubicBezTo>
                  <a:pt x="434" y="407"/>
                  <a:pt x="434" y="407"/>
                  <a:pt x="434" y="407"/>
                </a:cubicBezTo>
                <a:cubicBezTo>
                  <a:pt x="435" y="407"/>
                  <a:pt x="435" y="407"/>
                  <a:pt x="435" y="407"/>
                </a:cubicBezTo>
                <a:cubicBezTo>
                  <a:pt x="435" y="407"/>
                  <a:pt x="435" y="407"/>
                  <a:pt x="435" y="407"/>
                </a:cubicBezTo>
                <a:cubicBezTo>
                  <a:pt x="435" y="407"/>
                  <a:pt x="435" y="407"/>
                  <a:pt x="435" y="407"/>
                </a:cubicBezTo>
                <a:cubicBezTo>
                  <a:pt x="435" y="407"/>
                  <a:pt x="435" y="407"/>
                  <a:pt x="435" y="407"/>
                </a:cubicBezTo>
                <a:cubicBezTo>
                  <a:pt x="435" y="406"/>
                  <a:pt x="435" y="406"/>
                  <a:pt x="435" y="406"/>
                </a:cubicBezTo>
                <a:cubicBezTo>
                  <a:pt x="435" y="406"/>
                  <a:pt x="435" y="406"/>
                  <a:pt x="435" y="406"/>
                </a:cubicBezTo>
                <a:cubicBezTo>
                  <a:pt x="435" y="406"/>
                  <a:pt x="435" y="406"/>
                  <a:pt x="435" y="406"/>
                </a:cubicBezTo>
                <a:cubicBezTo>
                  <a:pt x="435" y="406"/>
                  <a:pt x="435" y="406"/>
                  <a:pt x="435" y="406"/>
                </a:cubicBezTo>
                <a:cubicBezTo>
                  <a:pt x="435" y="406"/>
                  <a:pt x="435" y="406"/>
                  <a:pt x="435" y="406"/>
                </a:cubicBezTo>
                <a:cubicBezTo>
                  <a:pt x="435" y="406"/>
                  <a:pt x="435" y="406"/>
                  <a:pt x="435" y="406"/>
                </a:cubicBezTo>
                <a:cubicBezTo>
                  <a:pt x="436" y="406"/>
                  <a:pt x="436" y="406"/>
                  <a:pt x="436" y="406"/>
                </a:cubicBezTo>
                <a:cubicBezTo>
                  <a:pt x="436" y="406"/>
                  <a:pt x="436" y="406"/>
                  <a:pt x="436" y="406"/>
                </a:cubicBezTo>
                <a:cubicBezTo>
                  <a:pt x="436" y="406"/>
                  <a:pt x="436" y="406"/>
                  <a:pt x="436" y="406"/>
                </a:cubicBezTo>
                <a:cubicBezTo>
                  <a:pt x="436" y="406"/>
                  <a:pt x="436" y="406"/>
                  <a:pt x="436" y="406"/>
                </a:cubicBezTo>
                <a:cubicBezTo>
                  <a:pt x="436" y="406"/>
                  <a:pt x="436" y="406"/>
                  <a:pt x="436" y="406"/>
                </a:cubicBezTo>
                <a:cubicBezTo>
                  <a:pt x="436" y="406"/>
                  <a:pt x="436" y="406"/>
                  <a:pt x="436" y="406"/>
                </a:cubicBezTo>
                <a:cubicBezTo>
                  <a:pt x="436" y="406"/>
                  <a:pt x="436" y="406"/>
                  <a:pt x="436" y="406"/>
                </a:cubicBezTo>
                <a:cubicBezTo>
                  <a:pt x="436" y="406"/>
                  <a:pt x="436" y="406"/>
                  <a:pt x="436" y="406"/>
                </a:cubicBezTo>
                <a:cubicBezTo>
                  <a:pt x="437" y="405"/>
                  <a:pt x="438" y="405"/>
                  <a:pt x="438" y="405"/>
                </a:cubicBezTo>
                <a:cubicBezTo>
                  <a:pt x="444" y="400"/>
                  <a:pt x="444" y="400"/>
                  <a:pt x="444" y="400"/>
                </a:cubicBezTo>
                <a:cubicBezTo>
                  <a:pt x="447" y="389"/>
                  <a:pt x="447" y="389"/>
                  <a:pt x="447" y="389"/>
                </a:cubicBezTo>
                <a:cubicBezTo>
                  <a:pt x="443" y="386"/>
                  <a:pt x="443" y="386"/>
                  <a:pt x="443" y="386"/>
                </a:cubicBezTo>
                <a:cubicBezTo>
                  <a:pt x="434" y="386"/>
                  <a:pt x="434" y="386"/>
                  <a:pt x="434" y="386"/>
                </a:cubicBezTo>
                <a:cubicBezTo>
                  <a:pt x="424" y="382"/>
                  <a:pt x="424" y="382"/>
                  <a:pt x="424" y="382"/>
                </a:cubicBezTo>
                <a:cubicBezTo>
                  <a:pt x="419" y="374"/>
                  <a:pt x="419" y="374"/>
                  <a:pt x="419" y="374"/>
                </a:cubicBezTo>
                <a:cubicBezTo>
                  <a:pt x="416" y="374"/>
                  <a:pt x="416" y="374"/>
                  <a:pt x="416" y="374"/>
                </a:cubicBezTo>
                <a:cubicBezTo>
                  <a:pt x="415" y="367"/>
                  <a:pt x="413" y="370"/>
                  <a:pt x="417" y="365"/>
                </a:cubicBezTo>
                <a:cubicBezTo>
                  <a:pt x="421" y="359"/>
                  <a:pt x="421" y="359"/>
                  <a:pt x="421" y="359"/>
                </a:cubicBezTo>
                <a:cubicBezTo>
                  <a:pt x="420" y="349"/>
                  <a:pt x="420" y="349"/>
                  <a:pt x="420" y="349"/>
                </a:cubicBezTo>
                <a:cubicBezTo>
                  <a:pt x="417" y="346"/>
                  <a:pt x="417" y="346"/>
                  <a:pt x="417" y="346"/>
                </a:cubicBezTo>
                <a:cubicBezTo>
                  <a:pt x="412" y="343"/>
                  <a:pt x="412" y="343"/>
                  <a:pt x="412" y="343"/>
                </a:cubicBezTo>
                <a:cubicBezTo>
                  <a:pt x="412" y="343"/>
                  <a:pt x="409" y="339"/>
                  <a:pt x="408" y="338"/>
                </a:cubicBezTo>
                <a:cubicBezTo>
                  <a:pt x="408" y="338"/>
                  <a:pt x="408" y="336"/>
                  <a:pt x="408" y="336"/>
                </a:cubicBezTo>
                <a:cubicBezTo>
                  <a:pt x="407" y="335"/>
                  <a:pt x="411" y="335"/>
                  <a:pt x="411" y="335"/>
                </a:cubicBezTo>
                <a:cubicBezTo>
                  <a:pt x="412" y="335"/>
                  <a:pt x="415" y="334"/>
                  <a:pt x="416" y="334"/>
                </a:cubicBezTo>
                <a:cubicBezTo>
                  <a:pt x="417" y="334"/>
                  <a:pt x="421" y="330"/>
                  <a:pt x="421" y="330"/>
                </a:cubicBezTo>
                <a:cubicBezTo>
                  <a:pt x="421" y="330"/>
                  <a:pt x="423" y="326"/>
                  <a:pt x="425" y="325"/>
                </a:cubicBezTo>
                <a:cubicBezTo>
                  <a:pt x="426" y="324"/>
                  <a:pt x="428" y="316"/>
                  <a:pt x="428" y="315"/>
                </a:cubicBezTo>
                <a:cubicBezTo>
                  <a:pt x="428" y="315"/>
                  <a:pt x="426" y="310"/>
                  <a:pt x="425" y="310"/>
                </a:cubicBezTo>
                <a:cubicBezTo>
                  <a:pt x="416" y="306"/>
                  <a:pt x="418" y="304"/>
                  <a:pt x="414" y="302"/>
                </a:cubicBezTo>
                <a:cubicBezTo>
                  <a:pt x="414" y="297"/>
                  <a:pt x="414" y="297"/>
                  <a:pt x="414" y="297"/>
                </a:cubicBezTo>
                <a:cubicBezTo>
                  <a:pt x="419" y="293"/>
                  <a:pt x="419" y="293"/>
                  <a:pt x="419" y="293"/>
                </a:cubicBezTo>
                <a:cubicBezTo>
                  <a:pt x="420" y="292"/>
                  <a:pt x="422" y="291"/>
                  <a:pt x="423" y="291"/>
                </a:cubicBezTo>
                <a:cubicBezTo>
                  <a:pt x="424" y="289"/>
                  <a:pt x="424" y="289"/>
                  <a:pt x="424" y="289"/>
                </a:cubicBezTo>
                <a:cubicBezTo>
                  <a:pt x="424" y="289"/>
                  <a:pt x="422" y="287"/>
                  <a:pt x="422" y="287"/>
                </a:cubicBezTo>
                <a:cubicBezTo>
                  <a:pt x="422" y="287"/>
                  <a:pt x="421" y="286"/>
                  <a:pt x="420" y="286"/>
                </a:cubicBezTo>
                <a:cubicBezTo>
                  <a:pt x="420" y="286"/>
                  <a:pt x="419" y="285"/>
                  <a:pt x="419" y="285"/>
                </a:cubicBezTo>
                <a:cubicBezTo>
                  <a:pt x="419" y="285"/>
                  <a:pt x="418" y="284"/>
                  <a:pt x="417" y="284"/>
                </a:cubicBezTo>
                <a:cubicBezTo>
                  <a:pt x="416" y="284"/>
                  <a:pt x="417" y="282"/>
                  <a:pt x="418" y="282"/>
                </a:cubicBezTo>
                <a:cubicBezTo>
                  <a:pt x="418" y="281"/>
                  <a:pt x="418" y="279"/>
                  <a:pt x="418" y="279"/>
                </a:cubicBezTo>
                <a:cubicBezTo>
                  <a:pt x="418" y="279"/>
                  <a:pt x="415" y="279"/>
                  <a:pt x="414" y="279"/>
                </a:cubicBezTo>
                <a:cubicBezTo>
                  <a:pt x="414" y="278"/>
                  <a:pt x="414" y="278"/>
                  <a:pt x="414" y="278"/>
                </a:cubicBezTo>
                <a:cubicBezTo>
                  <a:pt x="414" y="278"/>
                  <a:pt x="415" y="275"/>
                  <a:pt x="416" y="275"/>
                </a:cubicBezTo>
                <a:cubicBezTo>
                  <a:pt x="416" y="274"/>
                  <a:pt x="416" y="273"/>
                  <a:pt x="416" y="273"/>
                </a:cubicBezTo>
                <a:cubicBezTo>
                  <a:pt x="416" y="273"/>
                  <a:pt x="416" y="272"/>
                  <a:pt x="416" y="270"/>
                </a:cubicBezTo>
                <a:cubicBezTo>
                  <a:pt x="417" y="269"/>
                  <a:pt x="416" y="269"/>
                  <a:pt x="416" y="269"/>
                </a:cubicBezTo>
                <a:cubicBezTo>
                  <a:pt x="416" y="269"/>
                  <a:pt x="415" y="268"/>
                  <a:pt x="414" y="268"/>
                </a:cubicBezTo>
                <a:cubicBezTo>
                  <a:pt x="414" y="268"/>
                  <a:pt x="414" y="268"/>
                  <a:pt x="415" y="267"/>
                </a:cubicBezTo>
                <a:cubicBezTo>
                  <a:pt x="416" y="265"/>
                  <a:pt x="416" y="266"/>
                  <a:pt x="416" y="266"/>
                </a:cubicBezTo>
                <a:cubicBezTo>
                  <a:pt x="416" y="264"/>
                  <a:pt x="416" y="264"/>
                  <a:pt x="416" y="264"/>
                </a:cubicBezTo>
                <a:cubicBezTo>
                  <a:pt x="414" y="263"/>
                  <a:pt x="414" y="263"/>
                  <a:pt x="414" y="263"/>
                </a:cubicBezTo>
                <a:cubicBezTo>
                  <a:pt x="411" y="261"/>
                  <a:pt x="411" y="261"/>
                  <a:pt x="411" y="261"/>
                </a:cubicBezTo>
                <a:cubicBezTo>
                  <a:pt x="411" y="261"/>
                  <a:pt x="407" y="261"/>
                  <a:pt x="407" y="261"/>
                </a:cubicBezTo>
                <a:cubicBezTo>
                  <a:pt x="407" y="261"/>
                  <a:pt x="404" y="261"/>
                  <a:pt x="404" y="261"/>
                </a:cubicBezTo>
                <a:cubicBezTo>
                  <a:pt x="402" y="262"/>
                  <a:pt x="402" y="262"/>
                  <a:pt x="402" y="262"/>
                </a:cubicBezTo>
                <a:cubicBezTo>
                  <a:pt x="401" y="263"/>
                  <a:pt x="401" y="263"/>
                  <a:pt x="401" y="263"/>
                </a:cubicBezTo>
                <a:cubicBezTo>
                  <a:pt x="398" y="264"/>
                  <a:pt x="398" y="264"/>
                  <a:pt x="398" y="264"/>
                </a:cubicBezTo>
                <a:cubicBezTo>
                  <a:pt x="395" y="265"/>
                  <a:pt x="395" y="265"/>
                  <a:pt x="395" y="265"/>
                </a:cubicBezTo>
                <a:cubicBezTo>
                  <a:pt x="395" y="265"/>
                  <a:pt x="394" y="267"/>
                  <a:pt x="393" y="268"/>
                </a:cubicBezTo>
                <a:cubicBezTo>
                  <a:pt x="393" y="268"/>
                  <a:pt x="393" y="269"/>
                  <a:pt x="393" y="269"/>
                </a:cubicBezTo>
                <a:cubicBezTo>
                  <a:pt x="395" y="270"/>
                  <a:pt x="395" y="270"/>
                  <a:pt x="395" y="270"/>
                </a:cubicBezTo>
                <a:cubicBezTo>
                  <a:pt x="395" y="272"/>
                  <a:pt x="395" y="272"/>
                  <a:pt x="395" y="272"/>
                </a:cubicBezTo>
                <a:cubicBezTo>
                  <a:pt x="396" y="272"/>
                  <a:pt x="396" y="272"/>
                  <a:pt x="396" y="272"/>
                </a:cubicBezTo>
                <a:cubicBezTo>
                  <a:pt x="395" y="274"/>
                  <a:pt x="395" y="274"/>
                  <a:pt x="395" y="274"/>
                </a:cubicBezTo>
                <a:cubicBezTo>
                  <a:pt x="395" y="274"/>
                  <a:pt x="394" y="274"/>
                  <a:pt x="393" y="275"/>
                </a:cubicBezTo>
                <a:cubicBezTo>
                  <a:pt x="392" y="276"/>
                  <a:pt x="392" y="277"/>
                  <a:pt x="392" y="277"/>
                </a:cubicBezTo>
                <a:cubicBezTo>
                  <a:pt x="389" y="278"/>
                  <a:pt x="389" y="278"/>
                  <a:pt x="389" y="278"/>
                </a:cubicBezTo>
                <a:cubicBezTo>
                  <a:pt x="387" y="277"/>
                  <a:pt x="387" y="277"/>
                  <a:pt x="387" y="277"/>
                </a:cubicBezTo>
                <a:cubicBezTo>
                  <a:pt x="385" y="278"/>
                  <a:pt x="385" y="278"/>
                  <a:pt x="385" y="278"/>
                </a:cubicBezTo>
                <a:cubicBezTo>
                  <a:pt x="384" y="278"/>
                  <a:pt x="384" y="278"/>
                  <a:pt x="384" y="278"/>
                </a:cubicBezTo>
                <a:cubicBezTo>
                  <a:pt x="384" y="276"/>
                  <a:pt x="384" y="276"/>
                  <a:pt x="384" y="276"/>
                </a:cubicBezTo>
                <a:cubicBezTo>
                  <a:pt x="383" y="275"/>
                  <a:pt x="383" y="275"/>
                  <a:pt x="383" y="275"/>
                </a:cubicBezTo>
                <a:cubicBezTo>
                  <a:pt x="384" y="274"/>
                  <a:pt x="384" y="274"/>
                  <a:pt x="384" y="274"/>
                </a:cubicBezTo>
                <a:cubicBezTo>
                  <a:pt x="384" y="274"/>
                  <a:pt x="385" y="273"/>
                  <a:pt x="385" y="273"/>
                </a:cubicBezTo>
                <a:cubicBezTo>
                  <a:pt x="386" y="273"/>
                  <a:pt x="387" y="272"/>
                  <a:pt x="387" y="272"/>
                </a:cubicBezTo>
                <a:cubicBezTo>
                  <a:pt x="389" y="272"/>
                  <a:pt x="389" y="272"/>
                  <a:pt x="389" y="272"/>
                </a:cubicBezTo>
                <a:cubicBezTo>
                  <a:pt x="389" y="270"/>
                  <a:pt x="389" y="270"/>
                  <a:pt x="389" y="270"/>
                </a:cubicBezTo>
                <a:cubicBezTo>
                  <a:pt x="390" y="268"/>
                  <a:pt x="390" y="268"/>
                  <a:pt x="390" y="268"/>
                </a:cubicBezTo>
                <a:cubicBezTo>
                  <a:pt x="390" y="265"/>
                  <a:pt x="390" y="265"/>
                  <a:pt x="390" y="265"/>
                </a:cubicBezTo>
                <a:cubicBezTo>
                  <a:pt x="389" y="264"/>
                  <a:pt x="389" y="264"/>
                  <a:pt x="389" y="264"/>
                </a:cubicBezTo>
                <a:cubicBezTo>
                  <a:pt x="388" y="263"/>
                  <a:pt x="388" y="263"/>
                  <a:pt x="388" y="263"/>
                </a:cubicBezTo>
                <a:cubicBezTo>
                  <a:pt x="388" y="262"/>
                  <a:pt x="388" y="262"/>
                  <a:pt x="388" y="262"/>
                </a:cubicBezTo>
                <a:cubicBezTo>
                  <a:pt x="388" y="260"/>
                  <a:pt x="388" y="260"/>
                  <a:pt x="388" y="260"/>
                </a:cubicBezTo>
                <a:cubicBezTo>
                  <a:pt x="389" y="259"/>
                  <a:pt x="389" y="259"/>
                  <a:pt x="389" y="259"/>
                </a:cubicBezTo>
                <a:cubicBezTo>
                  <a:pt x="389" y="259"/>
                  <a:pt x="390" y="258"/>
                  <a:pt x="390" y="257"/>
                </a:cubicBezTo>
                <a:cubicBezTo>
                  <a:pt x="390" y="257"/>
                  <a:pt x="390" y="255"/>
                  <a:pt x="390" y="255"/>
                </a:cubicBezTo>
                <a:cubicBezTo>
                  <a:pt x="390" y="255"/>
                  <a:pt x="390" y="254"/>
                  <a:pt x="390" y="254"/>
                </a:cubicBezTo>
                <a:cubicBezTo>
                  <a:pt x="394" y="250"/>
                  <a:pt x="394" y="250"/>
                  <a:pt x="394" y="250"/>
                </a:cubicBezTo>
                <a:cubicBezTo>
                  <a:pt x="396" y="248"/>
                  <a:pt x="396" y="248"/>
                  <a:pt x="396" y="248"/>
                </a:cubicBezTo>
                <a:cubicBezTo>
                  <a:pt x="396" y="248"/>
                  <a:pt x="398" y="248"/>
                  <a:pt x="398" y="247"/>
                </a:cubicBezTo>
                <a:cubicBezTo>
                  <a:pt x="398" y="247"/>
                  <a:pt x="400" y="247"/>
                  <a:pt x="400" y="247"/>
                </a:cubicBezTo>
                <a:cubicBezTo>
                  <a:pt x="400" y="247"/>
                  <a:pt x="401" y="246"/>
                  <a:pt x="401" y="246"/>
                </a:cubicBezTo>
                <a:cubicBezTo>
                  <a:pt x="402" y="245"/>
                  <a:pt x="402" y="244"/>
                  <a:pt x="402" y="244"/>
                </a:cubicBezTo>
                <a:cubicBezTo>
                  <a:pt x="402" y="244"/>
                  <a:pt x="402" y="243"/>
                  <a:pt x="402" y="243"/>
                </a:cubicBezTo>
                <a:cubicBezTo>
                  <a:pt x="402" y="243"/>
                  <a:pt x="402" y="242"/>
                  <a:pt x="402" y="242"/>
                </a:cubicBezTo>
                <a:cubicBezTo>
                  <a:pt x="402" y="242"/>
                  <a:pt x="402" y="241"/>
                  <a:pt x="402" y="241"/>
                </a:cubicBezTo>
                <a:cubicBezTo>
                  <a:pt x="402" y="240"/>
                  <a:pt x="403" y="240"/>
                  <a:pt x="403" y="240"/>
                </a:cubicBezTo>
                <a:cubicBezTo>
                  <a:pt x="403" y="238"/>
                  <a:pt x="403" y="238"/>
                  <a:pt x="403" y="238"/>
                </a:cubicBezTo>
                <a:cubicBezTo>
                  <a:pt x="403" y="238"/>
                  <a:pt x="402" y="237"/>
                  <a:pt x="402" y="236"/>
                </a:cubicBezTo>
                <a:cubicBezTo>
                  <a:pt x="402" y="236"/>
                  <a:pt x="402" y="236"/>
                  <a:pt x="402" y="235"/>
                </a:cubicBezTo>
                <a:cubicBezTo>
                  <a:pt x="403" y="234"/>
                  <a:pt x="404" y="234"/>
                  <a:pt x="404" y="234"/>
                </a:cubicBezTo>
                <a:cubicBezTo>
                  <a:pt x="406" y="234"/>
                  <a:pt x="406" y="234"/>
                  <a:pt x="406" y="234"/>
                </a:cubicBezTo>
                <a:cubicBezTo>
                  <a:pt x="406" y="234"/>
                  <a:pt x="407" y="233"/>
                  <a:pt x="408" y="233"/>
                </a:cubicBezTo>
                <a:cubicBezTo>
                  <a:pt x="408" y="233"/>
                  <a:pt x="409" y="232"/>
                  <a:pt x="409" y="232"/>
                </a:cubicBezTo>
                <a:cubicBezTo>
                  <a:pt x="410" y="230"/>
                  <a:pt x="410" y="230"/>
                  <a:pt x="410" y="230"/>
                </a:cubicBezTo>
                <a:cubicBezTo>
                  <a:pt x="411" y="230"/>
                  <a:pt x="411" y="230"/>
                  <a:pt x="411" y="230"/>
                </a:cubicBezTo>
                <a:cubicBezTo>
                  <a:pt x="412" y="229"/>
                  <a:pt x="412" y="229"/>
                  <a:pt x="412" y="229"/>
                </a:cubicBezTo>
                <a:cubicBezTo>
                  <a:pt x="412" y="227"/>
                  <a:pt x="412" y="227"/>
                  <a:pt x="412" y="227"/>
                </a:cubicBezTo>
                <a:cubicBezTo>
                  <a:pt x="414" y="226"/>
                  <a:pt x="414" y="226"/>
                  <a:pt x="414" y="226"/>
                </a:cubicBezTo>
                <a:cubicBezTo>
                  <a:pt x="414" y="225"/>
                  <a:pt x="414" y="225"/>
                  <a:pt x="414" y="225"/>
                </a:cubicBezTo>
                <a:cubicBezTo>
                  <a:pt x="415" y="224"/>
                  <a:pt x="415" y="224"/>
                  <a:pt x="415" y="224"/>
                </a:cubicBezTo>
                <a:cubicBezTo>
                  <a:pt x="416" y="224"/>
                  <a:pt x="416" y="224"/>
                  <a:pt x="416" y="224"/>
                </a:cubicBezTo>
                <a:cubicBezTo>
                  <a:pt x="418" y="222"/>
                  <a:pt x="418" y="222"/>
                  <a:pt x="418" y="222"/>
                </a:cubicBezTo>
                <a:cubicBezTo>
                  <a:pt x="420" y="221"/>
                  <a:pt x="420" y="221"/>
                  <a:pt x="420" y="221"/>
                </a:cubicBezTo>
                <a:cubicBezTo>
                  <a:pt x="420" y="221"/>
                  <a:pt x="421" y="219"/>
                  <a:pt x="421" y="218"/>
                </a:cubicBezTo>
                <a:cubicBezTo>
                  <a:pt x="421" y="217"/>
                  <a:pt x="421" y="217"/>
                  <a:pt x="422" y="216"/>
                </a:cubicBezTo>
                <a:cubicBezTo>
                  <a:pt x="422" y="216"/>
                  <a:pt x="423" y="216"/>
                  <a:pt x="424" y="215"/>
                </a:cubicBezTo>
                <a:cubicBezTo>
                  <a:pt x="424" y="215"/>
                  <a:pt x="424" y="214"/>
                  <a:pt x="424" y="214"/>
                </a:cubicBezTo>
                <a:cubicBezTo>
                  <a:pt x="425" y="214"/>
                  <a:pt x="425" y="214"/>
                  <a:pt x="425" y="214"/>
                </a:cubicBezTo>
                <a:cubicBezTo>
                  <a:pt x="425" y="212"/>
                  <a:pt x="425" y="212"/>
                  <a:pt x="425" y="212"/>
                </a:cubicBezTo>
                <a:cubicBezTo>
                  <a:pt x="425" y="211"/>
                  <a:pt x="425" y="211"/>
                  <a:pt x="425" y="211"/>
                </a:cubicBezTo>
                <a:cubicBezTo>
                  <a:pt x="425" y="211"/>
                  <a:pt x="423" y="212"/>
                  <a:pt x="423" y="212"/>
                </a:cubicBezTo>
                <a:cubicBezTo>
                  <a:pt x="423" y="212"/>
                  <a:pt x="422" y="212"/>
                  <a:pt x="421" y="212"/>
                </a:cubicBezTo>
                <a:cubicBezTo>
                  <a:pt x="421" y="212"/>
                  <a:pt x="420" y="212"/>
                  <a:pt x="419" y="212"/>
                </a:cubicBezTo>
                <a:cubicBezTo>
                  <a:pt x="418" y="211"/>
                  <a:pt x="419" y="211"/>
                  <a:pt x="419" y="211"/>
                </a:cubicBezTo>
                <a:cubicBezTo>
                  <a:pt x="419" y="211"/>
                  <a:pt x="420" y="211"/>
                  <a:pt x="420" y="210"/>
                </a:cubicBezTo>
                <a:cubicBezTo>
                  <a:pt x="420" y="210"/>
                  <a:pt x="421" y="208"/>
                  <a:pt x="421" y="208"/>
                </a:cubicBezTo>
                <a:cubicBezTo>
                  <a:pt x="422" y="208"/>
                  <a:pt x="422" y="208"/>
                  <a:pt x="422" y="208"/>
                </a:cubicBezTo>
                <a:cubicBezTo>
                  <a:pt x="423" y="207"/>
                  <a:pt x="423" y="207"/>
                  <a:pt x="423" y="207"/>
                </a:cubicBezTo>
                <a:cubicBezTo>
                  <a:pt x="423" y="207"/>
                  <a:pt x="424" y="207"/>
                  <a:pt x="424" y="207"/>
                </a:cubicBezTo>
                <a:cubicBezTo>
                  <a:pt x="424" y="207"/>
                  <a:pt x="423" y="206"/>
                  <a:pt x="423" y="206"/>
                </a:cubicBezTo>
                <a:cubicBezTo>
                  <a:pt x="423" y="204"/>
                  <a:pt x="423" y="204"/>
                  <a:pt x="423" y="204"/>
                </a:cubicBezTo>
                <a:cubicBezTo>
                  <a:pt x="425" y="205"/>
                  <a:pt x="425" y="205"/>
                  <a:pt x="425" y="205"/>
                </a:cubicBezTo>
                <a:cubicBezTo>
                  <a:pt x="428" y="205"/>
                  <a:pt x="428" y="205"/>
                  <a:pt x="428" y="205"/>
                </a:cubicBezTo>
                <a:cubicBezTo>
                  <a:pt x="429" y="204"/>
                  <a:pt x="429" y="204"/>
                  <a:pt x="429" y="204"/>
                </a:cubicBezTo>
                <a:cubicBezTo>
                  <a:pt x="429" y="204"/>
                  <a:pt x="430" y="206"/>
                  <a:pt x="430" y="206"/>
                </a:cubicBezTo>
                <a:cubicBezTo>
                  <a:pt x="430" y="207"/>
                  <a:pt x="430" y="208"/>
                  <a:pt x="431" y="208"/>
                </a:cubicBezTo>
                <a:cubicBezTo>
                  <a:pt x="431" y="208"/>
                  <a:pt x="433" y="209"/>
                  <a:pt x="433" y="209"/>
                </a:cubicBezTo>
                <a:cubicBezTo>
                  <a:pt x="433" y="209"/>
                  <a:pt x="433" y="208"/>
                  <a:pt x="434" y="208"/>
                </a:cubicBezTo>
                <a:cubicBezTo>
                  <a:pt x="434" y="208"/>
                  <a:pt x="435" y="208"/>
                  <a:pt x="435" y="208"/>
                </a:cubicBezTo>
                <a:cubicBezTo>
                  <a:pt x="436" y="208"/>
                  <a:pt x="437" y="208"/>
                  <a:pt x="437" y="208"/>
                </a:cubicBezTo>
                <a:cubicBezTo>
                  <a:pt x="437" y="208"/>
                  <a:pt x="438" y="208"/>
                  <a:pt x="439" y="208"/>
                </a:cubicBezTo>
                <a:cubicBezTo>
                  <a:pt x="439" y="207"/>
                  <a:pt x="439" y="207"/>
                  <a:pt x="439" y="207"/>
                </a:cubicBezTo>
                <a:cubicBezTo>
                  <a:pt x="439" y="207"/>
                  <a:pt x="439" y="206"/>
                  <a:pt x="439" y="206"/>
                </a:cubicBezTo>
                <a:cubicBezTo>
                  <a:pt x="439" y="206"/>
                  <a:pt x="440" y="204"/>
                  <a:pt x="440" y="204"/>
                </a:cubicBezTo>
                <a:cubicBezTo>
                  <a:pt x="440" y="204"/>
                  <a:pt x="441" y="204"/>
                  <a:pt x="441" y="204"/>
                </a:cubicBezTo>
                <a:cubicBezTo>
                  <a:pt x="441" y="204"/>
                  <a:pt x="442" y="204"/>
                  <a:pt x="442" y="204"/>
                </a:cubicBezTo>
                <a:cubicBezTo>
                  <a:pt x="442" y="204"/>
                  <a:pt x="442" y="203"/>
                  <a:pt x="442" y="203"/>
                </a:cubicBezTo>
                <a:cubicBezTo>
                  <a:pt x="442" y="203"/>
                  <a:pt x="442" y="202"/>
                  <a:pt x="442" y="202"/>
                </a:cubicBezTo>
                <a:cubicBezTo>
                  <a:pt x="442" y="202"/>
                  <a:pt x="443" y="202"/>
                  <a:pt x="443" y="202"/>
                </a:cubicBezTo>
                <a:cubicBezTo>
                  <a:pt x="443" y="200"/>
                  <a:pt x="443" y="200"/>
                  <a:pt x="443" y="200"/>
                </a:cubicBezTo>
                <a:cubicBezTo>
                  <a:pt x="443" y="200"/>
                  <a:pt x="445" y="200"/>
                  <a:pt x="445" y="200"/>
                </a:cubicBezTo>
                <a:cubicBezTo>
                  <a:pt x="446" y="200"/>
                  <a:pt x="445" y="200"/>
                  <a:pt x="445" y="200"/>
                </a:cubicBezTo>
                <a:cubicBezTo>
                  <a:pt x="448" y="199"/>
                  <a:pt x="448" y="199"/>
                  <a:pt x="448" y="199"/>
                </a:cubicBezTo>
                <a:cubicBezTo>
                  <a:pt x="448" y="199"/>
                  <a:pt x="448" y="199"/>
                  <a:pt x="448" y="200"/>
                </a:cubicBezTo>
                <a:cubicBezTo>
                  <a:pt x="446" y="197"/>
                  <a:pt x="443" y="193"/>
                  <a:pt x="443" y="193"/>
                </a:cubicBezTo>
                <a:cubicBezTo>
                  <a:pt x="445" y="189"/>
                  <a:pt x="445" y="189"/>
                  <a:pt x="445" y="189"/>
                </a:cubicBezTo>
                <a:cubicBezTo>
                  <a:pt x="445" y="189"/>
                  <a:pt x="446" y="182"/>
                  <a:pt x="446" y="180"/>
                </a:cubicBezTo>
                <a:cubicBezTo>
                  <a:pt x="446" y="179"/>
                  <a:pt x="446" y="173"/>
                  <a:pt x="446" y="173"/>
                </a:cubicBezTo>
                <a:cubicBezTo>
                  <a:pt x="446" y="173"/>
                  <a:pt x="442" y="172"/>
                  <a:pt x="445" y="169"/>
                </a:cubicBezTo>
                <a:cubicBezTo>
                  <a:pt x="448" y="165"/>
                  <a:pt x="451" y="160"/>
                  <a:pt x="451" y="160"/>
                </a:cubicBezTo>
                <a:cubicBezTo>
                  <a:pt x="451" y="150"/>
                  <a:pt x="451" y="150"/>
                  <a:pt x="451" y="150"/>
                </a:cubicBezTo>
                <a:cubicBezTo>
                  <a:pt x="451" y="150"/>
                  <a:pt x="448" y="147"/>
                  <a:pt x="452" y="145"/>
                </a:cubicBezTo>
                <a:cubicBezTo>
                  <a:pt x="456" y="142"/>
                  <a:pt x="463" y="133"/>
                  <a:pt x="463" y="133"/>
                </a:cubicBezTo>
                <a:cubicBezTo>
                  <a:pt x="470" y="125"/>
                  <a:pt x="470" y="125"/>
                  <a:pt x="470" y="125"/>
                </a:cubicBezTo>
                <a:cubicBezTo>
                  <a:pt x="458" y="122"/>
                  <a:pt x="458" y="122"/>
                  <a:pt x="458" y="122"/>
                </a:cubicBezTo>
                <a:cubicBezTo>
                  <a:pt x="451" y="121"/>
                  <a:pt x="451" y="121"/>
                  <a:pt x="451" y="121"/>
                </a:cubicBezTo>
                <a:cubicBezTo>
                  <a:pt x="446" y="118"/>
                  <a:pt x="446" y="118"/>
                  <a:pt x="446" y="118"/>
                </a:cubicBezTo>
                <a:cubicBezTo>
                  <a:pt x="443" y="113"/>
                  <a:pt x="443" y="113"/>
                  <a:pt x="443" y="113"/>
                </a:cubicBezTo>
                <a:cubicBezTo>
                  <a:pt x="440" y="115"/>
                  <a:pt x="440" y="115"/>
                  <a:pt x="440" y="115"/>
                </a:cubicBezTo>
                <a:cubicBezTo>
                  <a:pt x="437" y="117"/>
                  <a:pt x="437" y="117"/>
                  <a:pt x="437" y="117"/>
                </a:cubicBezTo>
                <a:cubicBezTo>
                  <a:pt x="430" y="116"/>
                  <a:pt x="430" y="116"/>
                  <a:pt x="430" y="116"/>
                </a:cubicBezTo>
                <a:cubicBezTo>
                  <a:pt x="425" y="111"/>
                  <a:pt x="425" y="111"/>
                  <a:pt x="425" y="111"/>
                </a:cubicBezTo>
                <a:cubicBezTo>
                  <a:pt x="421" y="114"/>
                  <a:pt x="421" y="114"/>
                  <a:pt x="421" y="114"/>
                </a:cubicBezTo>
                <a:cubicBezTo>
                  <a:pt x="417" y="111"/>
                  <a:pt x="417" y="111"/>
                  <a:pt x="417" y="111"/>
                </a:cubicBezTo>
                <a:cubicBezTo>
                  <a:pt x="414" y="106"/>
                  <a:pt x="414" y="106"/>
                  <a:pt x="414" y="106"/>
                </a:cubicBezTo>
                <a:cubicBezTo>
                  <a:pt x="413" y="102"/>
                  <a:pt x="413" y="102"/>
                  <a:pt x="413" y="102"/>
                </a:cubicBezTo>
                <a:cubicBezTo>
                  <a:pt x="408" y="97"/>
                  <a:pt x="408" y="97"/>
                  <a:pt x="408" y="97"/>
                </a:cubicBezTo>
                <a:cubicBezTo>
                  <a:pt x="406" y="97"/>
                  <a:pt x="406" y="97"/>
                  <a:pt x="406" y="97"/>
                </a:cubicBezTo>
                <a:cubicBezTo>
                  <a:pt x="406" y="98"/>
                  <a:pt x="405" y="98"/>
                  <a:pt x="405" y="98"/>
                </a:cubicBezTo>
                <a:cubicBezTo>
                  <a:pt x="405" y="98"/>
                  <a:pt x="402" y="97"/>
                  <a:pt x="402" y="97"/>
                </a:cubicBezTo>
                <a:cubicBezTo>
                  <a:pt x="402" y="95"/>
                  <a:pt x="402" y="95"/>
                  <a:pt x="402" y="95"/>
                </a:cubicBezTo>
                <a:cubicBezTo>
                  <a:pt x="401" y="94"/>
                  <a:pt x="401" y="94"/>
                  <a:pt x="401" y="94"/>
                </a:cubicBezTo>
                <a:cubicBezTo>
                  <a:pt x="399" y="94"/>
                  <a:pt x="399" y="94"/>
                  <a:pt x="399" y="94"/>
                </a:cubicBezTo>
                <a:cubicBezTo>
                  <a:pt x="397" y="95"/>
                  <a:pt x="397" y="95"/>
                  <a:pt x="397" y="95"/>
                </a:cubicBezTo>
                <a:cubicBezTo>
                  <a:pt x="396" y="96"/>
                  <a:pt x="396" y="96"/>
                  <a:pt x="396" y="96"/>
                </a:cubicBezTo>
                <a:cubicBezTo>
                  <a:pt x="396" y="96"/>
                  <a:pt x="396" y="96"/>
                  <a:pt x="396" y="96"/>
                </a:cubicBezTo>
                <a:cubicBezTo>
                  <a:pt x="395" y="97"/>
                  <a:pt x="395" y="97"/>
                  <a:pt x="395" y="97"/>
                </a:cubicBezTo>
                <a:cubicBezTo>
                  <a:pt x="394" y="97"/>
                  <a:pt x="394" y="97"/>
                  <a:pt x="394" y="97"/>
                </a:cubicBezTo>
                <a:cubicBezTo>
                  <a:pt x="394" y="97"/>
                  <a:pt x="394" y="97"/>
                  <a:pt x="394" y="97"/>
                </a:cubicBezTo>
                <a:cubicBezTo>
                  <a:pt x="394" y="97"/>
                  <a:pt x="393" y="97"/>
                  <a:pt x="393" y="97"/>
                </a:cubicBezTo>
                <a:cubicBezTo>
                  <a:pt x="391" y="97"/>
                  <a:pt x="391" y="97"/>
                  <a:pt x="391" y="97"/>
                </a:cubicBezTo>
                <a:cubicBezTo>
                  <a:pt x="391" y="96"/>
                  <a:pt x="391" y="96"/>
                  <a:pt x="391" y="96"/>
                </a:cubicBezTo>
                <a:cubicBezTo>
                  <a:pt x="391" y="95"/>
                  <a:pt x="391" y="95"/>
                  <a:pt x="391" y="95"/>
                </a:cubicBezTo>
                <a:cubicBezTo>
                  <a:pt x="389" y="94"/>
                  <a:pt x="389" y="94"/>
                  <a:pt x="389" y="94"/>
                </a:cubicBezTo>
                <a:cubicBezTo>
                  <a:pt x="388" y="94"/>
                  <a:pt x="388" y="94"/>
                  <a:pt x="388" y="94"/>
                </a:cubicBezTo>
                <a:cubicBezTo>
                  <a:pt x="388" y="94"/>
                  <a:pt x="387" y="93"/>
                  <a:pt x="387" y="93"/>
                </a:cubicBezTo>
                <a:cubicBezTo>
                  <a:pt x="386" y="93"/>
                  <a:pt x="386" y="92"/>
                  <a:pt x="386" y="92"/>
                </a:cubicBezTo>
                <a:cubicBezTo>
                  <a:pt x="385" y="91"/>
                  <a:pt x="385" y="91"/>
                  <a:pt x="385" y="91"/>
                </a:cubicBezTo>
                <a:cubicBezTo>
                  <a:pt x="387" y="91"/>
                  <a:pt x="387" y="91"/>
                  <a:pt x="387" y="91"/>
                </a:cubicBezTo>
                <a:cubicBezTo>
                  <a:pt x="387" y="91"/>
                  <a:pt x="387" y="90"/>
                  <a:pt x="387" y="90"/>
                </a:cubicBezTo>
                <a:cubicBezTo>
                  <a:pt x="387" y="90"/>
                  <a:pt x="387" y="90"/>
                  <a:pt x="387" y="90"/>
                </a:cubicBezTo>
                <a:cubicBezTo>
                  <a:pt x="387" y="90"/>
                  <a:pt x="386" y="90"/>
                  <a:pt x="386" y="90"/>
                </a:cubicBezTo>
                <a:cubicBezTo>
                  <a:pt x="384" y="90"/>
                  <a:pt x="384" y="90"/>
                  <a:pt x="384" y="90"/>
                </a:cubicBezTo>
                <a:cubicBezTo>
                  <a:pt x="383" y="91"/>
                  <a:pt x="383" y="91"/>
                  <a:pt x="383" y="91"/>
                </a:cubicBezTo>
                <a:cubicBezTo>
                  <a:pt x="381" y="91"/>
                  <a:pt x="381" y="91"/>
                  <a:pt x="381" y="91"/>
                </a:cubicBezTo>
                <a:cubicBezTo>
                  <a:pt x="379" y="92"/>
                  <a:pt x="379" y="92"/>
                  <a:pt x="379" y="92"/>
                </a:cubicBezTo>
                <a:cubicBezTo>
                  <a:pt x="376" y="92"/>
                  <a:pt x="376" y="92"/>
                  <a:pt x="376" y="92"/>
                </a:cubicBezTo>
                <a:cubicBezTo>
                  <a:pt x="375" y="90"/>
                  <a:pt x="375" y="90"/>
                  <a:pt x="375" y="90"/>
                </a:cubicBezTo>
                <a:cubicBezTo>
                  <a:pt x="374" y="88"/>
                  <a:pt x="374" y="88"/>
                  <a:pt x="374" y="88"/>
                </a:cubicBezTo>
                <a:cubicBezTo>
                  <a:pt x="373" y="87"/>
                  <a:pt x="373" y="87"/>
                  <a:pt x="373" y="87"/>
                </a:cubicBezTo>
                <a:cubicBezTo>
                  <a:pt x="372" y="87"/>
                  <a:pt x="372" y="87"/>
                  <a:pt x="372" y="87"/>
                </a:cubicBezTo>
                <a:cubicBezTo>
                  <a:pt x="369" y="86"/>
                  <a:pt x="369" y="86"/>
                  <a:pt x="369" y="86"/>
                </a:cubicBezTo>
                <a:cubicBezTo>
                  <a:pt x="370" y="84"/>
                  <a:pt x="370" y="84"/>
                  <a:pt x="370" y="84"/>
                </a:cubicBezTo>
                <a:cubicBezTo>
                  <a:pt x="370" y="84"/>
                  <a:pt x="369" y="82"/>
                  <a:pt x="369" y="82"/>
                </a:cubicBezTo>
                <a:cubicBezTo>
                  <a:pt x="368" y="82"/>
                  <a:pt x="367" y="82"/>
                  <a:pt x="367" y="82"/>
                </a:cubicBezTo>
                <a:cubicBezTo>
                  <a:pt x="365" y="80"/>
                  <a:pt x="365" y="80"/>
                  <a:pt x="365" y="80"/>
                </a:cubicBezTo>
                <a:cubicBezTo>
                  <a:pt x="365" y="80"/>
                  <a:pt x="365" y="79"/>
                  <a:pt x="364" y="78"/>
                </a:cubicBezTo>
                <a:cubicBezTo>
                  <a:pt x="363" y="78"/>
                  <a:pt x="363" y="77"/>
                  <a:pt x="362" y="77"/>
                </a:cubicBezTo>
                <a:cubicBezTo>
                  <a:pt x="361" y="77"/>
                  <a:pt x="359" y="77"/>
                  <a:pt x="359" y="77"/>
                </a:cubicBezTo>
                <a:cubicBezTo>
                  <a:pt x="359" y="77"/>
                  <a:pt x="358" y="75"/>
                  <a:pt x="357" y="75"/>
                </a:cubicBezTo>
                <a:cubicBezTo>
                  <a:pt x="357" y="75"/>
                  <a:pt x="353" y="75"/>
                  <a:pt x="353" y="75"/>
                </a:cubicBezTo>
                <a:cubicBezTo>
                  <a:pt x="353" y="75"/>
                  <a:pt x="354" y="72"/>
                  <a:pt x="354" y="72"/>
                </a:cubicBezTo>
                <a:cubicBezTo>
                  <a:pt x="354" y="71"/>
                  <a:pt x="354" y="68"/>
                  <a:pt x="354" y="68"/>
                </a:cubicBezTo>
                <a:cubicBezTo>
                  <a:pt x="354" y="67"/>
                  <a:pt x="354" y="67"/>
                  <a:pt x="354" y="67"/>
                </a:cubicBezTo>
                <a:cubicBezTo>
                  <a:pt x="354" y="67"/>
                  <a:pt x="353" y="66"/>
                  <a:pt x="354" y="64"/>
                </a:cubicBezTo>
                <a:cubicBezTo>
                  <a:pt x="355" y="62"/>
                  <a:pt x="354" y="63"/>
                  <a:pt x="355" y="61"/>
                </a:cubicBezTo>
                <a:cubicBezTo>
                  <a:pt x="356" y="58"/>
                  <a:pt x="356" y="57"/>
                  <a:pt x="356" y="57"/>
                </a:cubicBezTo>
                <a:cubicBezTo>
                  <a:pt x="354" y="56"/>
                  <a:pt x="354" y="56"/>
                  <a:pt x="354" y="56"/>
                </a:cubicBezTo>
                <a:cubicBezTo>
                  <a:pt x="354" y="56"/>
                  <a:pt x="353" y="55"/>
                  <a:pt x="352" y="56"/>
                </a:cubicBezTo>
                <a:cubicBezTo>
                  <a:pt x="352" y="58"/>
                  <a:pt x="351" y="58"/>
                  <a:pt x="351" y="58"/>
                </a:cubicBezTo>
                <a:cubicBezTo>
                  <a:pt x="349" y="61"/>
                  <a:pt x="349" y="61"/>
                  <a:pt x="349" y="61"/>
                </a:cubicBezTo>
                <a:cubicBezTo>
                  <a:pt x="349" y="64"/>
                  <a:pt x="349" y="64"/>
                  <a:pt x="349" y="64"/>
                </a:cubicBezTo>
                <a:cubicBezTo>
                  <a:pt x="349" y="64"/>
                  <a:pt x="350" y="65"/>
                  <a:pt x="347" y="65"/>
                </a:cubicBezTo>
                <a:cubicBezTo>
                  <a:pt x="345" y="65"/>
                  <a:pt x="343" y="65"/>
                  <a:pt x="343" y="65"/>
                </a:cubicBezTo>
                <a:cubicBezTo>
                  <a:pt x="343" y="65"/>
                  <a:pt x="345" y="67"/>
                  <a:pt x="342" y="67"/>
                </a:cubicBezTo>
                <a:cubicBezTo>
                  <a:pt x="340" y="67"/>
                  <a:pt x="337" y="67"/>
                  <a:pt x="337" y="67"/>
                </a:cubicBezTo>
                <a:cubicBezTo>
                  <a:pt x="335" y="65"/>
                  <a:pt x="335" y="65"/>
                  <a:pt x="335" y="65"/>
                </a:cubicBezTo>
                <a:cubicBezTo>
                  <a:pt x="331" y="66"/>
                  <a:pt x="331" y="66"/>
                  <a:pt x="331" y="66"/>
                </a:cubicBezTo>
                <a:cubicBezTo>
                  <a:pt x="331" y="66"/>
                  <a:pt x="331" y="65"/>
                  <a:pt x="331" y="63"/>
                </a:cubicBezTo>
                <a:cubicBezTo>
                  <a:pt x="331" y="62"/>
                  <a:pt x="330" y="60"/>
                  <a:pt x="331" y="60"/>
                </a:cubicBezTo>
                <a:cubicBezTo>
                  <a:pt x="332" y="60"/>
                  <a:pt x="333" y="59"/>
                  <a:pt x="333" y="59"/>
                </a:cubicBezTo>
                <a:cubicBezTo>
                  <a:pt x="332" y="56"/>
                  <a:pt x="332" y="56"/>
                  <a:pt x="332" y="56"/>
                </a:cubicBezTo>
                <a:cubicBezTo>
                  <a:pt x="332" y="56"/>
                  <a:pt x="332" y="56"/>
                  <a:pt x="332" y="56"/>
                </a:cubicBezTo>
                <a:cubicBezTo>
                  <a:pt x="332" y="56"/>
                  <a:pt x="331" y="56"/>
                  <a:pt x="331" y="55"/>
                </a:cubicBezTo>
                <a:cubicBezTo>
                  <a:pt x="331" y="54"/>
                  <a:pt x="332" y="52"/>
                  <a:pt x="332" y="52"/>
                </a:cubicBezTo>
                <a:cubicBezTo>
                  <a:pt x="333" y="51"/>
                  <a:pt x="333" y="49"/>
                  <a:pt x="333" y="49"/>
                </a:cubicBezTo>
                <a:cubicBezTo>
                  <a:pt x="332" y="49"/>
                  <a:pt x="332" y="49"/>
                  <a:pt x="332" y="49"/>
                </a:cubicBezTo>
                <a:cubicBezTo>
                  <a:pt x="332" y="49"/>
                  <a:pt x="330" y="50"/>
                  <a:pt x="330" y="48"/>
                </a:cubicBezTo>
                <a:cubicBezTo>
                  <a:pt x="330" y="47"/>
                  <a:pt x="329" y="45"/>
                  <a:pt x="329" y="45"/>
                </a:cubicBezTo>
                <a:cubicBezTo>
                  <a:pt x="329" y="45"/>
                  <a:pt x="327" y="44"/>
                  <a:pt x="327" y="44"/>
                </a:cubicBezTo>
                <a:cubicBezTo>
                  <a:pt x="326" y="44"/>
                  <a:pt x="326" y="44"/>
                  <a:pt x="325" y="45"/>
                </a:cubicBezTo>
                <a:cubicBezTo>
                  <a:pt x="325" y="45"/>
                  <a:pt x="322" y="44"/>
                  <a:pt x="322" y="44"/>
                </a:cubicBezTo>
                <a:cubicBezTo>
                  <a:pt x="322" y="44"/>
                  <a:pt x="319" y="44"/>
                  <a:pt x="319" y="44"/>
                </a:cubicBezTo>
                <a:cubicBezTo>
                  <a:pt x="318" y="44"/>
                  <a:pt x="317" y="46"/>
                  <a:pt x="317" y="46"/>
                </a:cubicBezTo>
                <a:cubicBezTo>
                  <a:pt x="315" y="43"/>
                  <a:pt x="315" y="43"/>
                  <a:pt x="315" y="43"/>
                </a:cubicBezTo>
                <a:cubicBezTo>
                  <a:pt x="316" y="40"/>
                  <a:pt x="316" y="40"/>
                  <a:pt x="316" y="40"/>
                </a:cubicBezTo>
                <a:cubicBezTo>
                  <a:pt x="316" y="40"/>
                  <a:pt x="314" y="38"/>
                  <a:pt x="314" y="37"/>
                </a:cubicBezTo>
                <a:cubicBezTo>
                  <a:pt x="314" y="37"/>
                  <a:pt x="313" y="35"/>
                  <a:pt x="313" y="35"/>
                </a:cubicBezTo>
                <a:cubicBezTo>
                  <a:pt x="311" y="35"/>
                  <a:pt x="311" y="35"/>
                  <a:pt x="311" y="35"/>
                </a:cubicBezTo>
                <a:cubicBezTo>
                  <a:pt x="310" y="34"/>
                  <a:pt x="310" y="34"/>
                  <a:pt x="310" y="34"/>
                </a:cubicBezTo>
                <a:cubicBezTo>
                  <a:pt x="310" y="34"/>
                  <a:pt x="308" y="34"/>
                  <a:pt x="307" y="34"/>
                </a:cubicBezTo>
                <a:cubicBezTo>
                  <a:pt x="306" y="34"/>
                  <a:pt x="306" y="34"/>
                  <a:pt x="305" y="34"/>
                </a:cubicBezTo>
                <a:cubicBezTo>
                  <a:pt x="305" y="34"/>
                  <a:pt x="303" y="32"/>
                  <a:pt x="303" y="32"/>
                </a:cubicBezTo>
                <a:cubicBezTo>
                  <a:pt x="303" y="31"/>
                  <a:pt x="303" y="30"/>
                  <a:pt x="303" y="29"/>
                </a:cubicBezTo>
                <a:cubicBezTo>
                  <a:pt x="302" y="28"/>
                  <a:pt x="301" y="26"/>
                  <a:pt x="301" y="25"/>
                </a:cubicBezTo>
                <a:cubicBezTo>
                  <a:pt x="301" y="25"/>
                  <a:pt x="302" y="23"/>
                  <a:pt x="302" y="23"/>
                </a:cubicBezTo>
                <a:cubicBezTo>
                  <a:pt x="301" y="22"/>
                  <a:pt x="299" y="20"/>
                  <a:pt x="299" y="20"/>
                </a:cubicBezTo>
                <a:cubicBezTo>
                  <a:pt x="298" y="18"/>
                  <a:pt x="298" y="18"/>
                  <a:pt x="298" y="18"/>
                </a:cubicBezTo>
                <a:cubicBezTo>
                  <a:pt x="298" y="18"/>
                  <a:pt x="295" y="20"/>
                  <a:pt x="294" y="20"/>
                </a:cubicBezTo>
                <a:cubicBezTo>
                  <a:pt x="293" y="20"/>
                  <a:pt x="291" y="19"/>
                  <a:pt x="291" y="20"/>
                </a:cubicBezTo>
                <a:cubicBezTo>
                  <a:pt x="291" y="20"/>
                  <a:pt x="292" y="22"/>
                  <a:pt x="291" y="22"/>
                </a:cubicBezTo>
                <a:cubicBezTo>
                  <a:pt x="290" y="22"/>
                  <a:pt x="288" y="22"/>
                  <a:pt x="287" y="21"/>
                </a:cubicBezTo>
                <a:cubicBezTo>
                  <a:pt x="286" y="20"/>
                  <a:pt x="286" y="19"/>
                  <a:pt x="286" y="18"/>
                </a:cubicBezTo>
                <a:cubicBezTo>
                  <a:pt x="285" y="18"/>
                  <a:pt x="285" y="16"/>
                  <a:pt x="284" y="16"/>
                </a:cubicBezTo>
                <a:cubicBezTo>
                  <a:pt x="283" y="16"/>
                  <a:pt x="282" y="16"/>
                  <a:pt x="282" y="15"/>
                </a:cubicBezTo>
                <a:cubicBezTo>
                  <a:pt x="282" y="15"/>
                  <a:pt x="282" y="12"/>
                  <a:pt x="282" y="12"/>
                </a:cubicBezTo>
                <a:cubicBezTo>
                  <a:pt x="282" y="10"/>
                  <a:pt x="282" y="10"/>
                  <a:pt x="282" y="10"/>
                </a:cubicBezTo>
                <a:cubicBezTo>
                  <a:pt x="282" y="10"/>
                  <a:pt x="282" y="7"/>
                  <a:pt x="281" y="7"/>
                </a:cubicBezTo>
                <a:cubicBezTo>
                  <a:pt x="281" y="6"/>
                  <a:pt x="280" y="5"/>
                  <a:pt x="280" y="5"/>
                </a:cubicBezTo>
                <a:cubicBezTo>
                  <a:pt x="280" y="2"/>
                  <a:pt x="280" y="2"/>
                  <a:pt x="280" y="2"/>
                </a:cubicBezTo>
                <a:cubicBezTo>
                  <a:pt x="281" y="1"/>
                  <a:pt x="281" y="1"/>
                  <a:pt x="281" y="1"/>
                </a:cubicBezTo>
                <a:cubicBezTo>
                  <a:pt x="281" y="1"/>
                  <a:pt x="281" y="0"/>
                  <a:pt x="282" y="0"/>
                </a:cubicBezTo>
                <a:cubicBezTo>
                  <a:pt x="259" y="4"/>
                  <a:pt x="259" y="4"/>
                  <a:pt x="259" y="4"/>
                </a:cubicBezTo>
                <a:cubicBezTo>
                  <a:pt x="249" y="5"/>
                  <a:pt x="249" y="5"/>
                  <a:pt x="249" y="5"/>
                </a:cubicBezTo>
                <a:cubicBezTo>
                  <a:pt x="245" y="10"/>
                  <a:pt x="245" y="10"/>
                  <a:pt x="245" y="10"/>
                </a:cubicBezTo>
                <a:cubicBezTo>
                  <a:pt x="243" y="15"/>
                  <a:pt x="243" y="15"/>
                  <a:pt x="243" y="15"/>
                </a:cubicBezTo>
                <a:cubicBezTo>
                  <a:pt x="244" y="23"/>
                  <a:pt x="244" y="23"/>
                  <a:pt x="244" y="23"/>
                </a:cubicBezTo>
                <a:cubicBezTo>
                  <a:pt x="241" y="28"/>
                  <a:pt x="241" y="28"/>
                  <a:pt x="241" y="28"/>
                </a:cubicBezTo>
                <a:cubicBezTo>
                  <a:pt x="241" y="34"/>
                  <a:pt x="241" y="34"/>
                  <a:pt x="241" y="34"/>
                </a:cubicBezTo>
                <a:cubicBezTo>
                  <a:pt x="241" y="43"/>
                  <a:pt x="241" y="43"/>
                  <a:pt x="241" y="43"/>
                </a:cubicBezTo>
                <a:cubicBezTo>
                  <a:pt x="236" y="46"/>
                  <a:pt x="236" y="46"/>
                  <a:pt x="236" y="46"/>
                </a:cubicBezTo>
                <a:cubicBezTo>
                  <a:pt x="229" y="53"/>
                  <a:pt x="229" y="53"/>
                  <a:pt x="229" y="53"/>
                </a:cubicBezTo>
                <a:cubicBezTo>
                  <a:pt x="219" y="57"/>
                  <a:pt x="219" y="57"/>
                  <a:pt x="219" y="57"/>
                </a:cubicBezTo>
                <a:cubicBezTo>
                  <a:pt x="206" y="60"/>
                  <a:pt x="206" y="60"/>
                  <a:pt x="206" y="60"/>
                </a:cubicBezTo>
                <a:cubicBezTo>
                  <a:pt x="196" y="63"/>
                  <a:pt x="196" y="63"/>
                  <a:pt x="196" y="63"/>
                </a:cubicBezTo>
                <a:cubicBezTo>
                  <a:pt x="187" y="68"/>
                  <a:pt x="187" y="68"/>
                  <a:pt x="187" y="68"/>
                </a:cubicBezTo>
                <a:cubicBezTo>
                  <a:pt x="185" y="75"/>
                  <a:pt x="185" y="75"/>
                  <a:pt x="185" y="75"/>
                </a:cubicBezTo>
                <a:cubicBezTo>
                  <a:pt x="184" y="84"/>
                  <a:pt x="184" y="84"/>
                  <a:pt x="184" y="84"/>
                </a:cubicBezTo>
                <a:cubicBezTo>
                  <a:pt x="177" y="87"/>
                  <a:pt x="177" y="87"/>
                  <a:pt x="177" y="87"/>
                </a:cubicBezTo>
                <a:cubicBezTo>
                  <a:pt x="177" y="87"/>
                  <a:pt x="174" y="89"/>
                  <a:pt x="172" y="88"/>
                </a:cubicBezTo>
                <a:cubicBezTo>
                  <a:pt x="169" y="88"/>
                  <a:pt x="163" y="86"/>
                  <a:pt x="163" y="86"/>
                </a:cubicBezTo>
                <a:cubicBezTo>
                  <a:pt x="163" y="86"/>
                  <a:pt x="156" y="82"/>
                  <a:pt x="153" y="82"/>
                </a:cubicBezTo>
                <a:cubicBezTo>
                  <a:pt x="150" y="81"/>
                  <a:pt x="145" y="76"/>
                  <a:pt x="145" y="76"/>
                </a:cubicBezTo>
                <a:cubicBezTo>
                  <a:pt x="140" y="80"/>
                  <a:pt x="140" y="80"/>
                  <a:pt x="140" y="80"/>
                </a:cubicBezTo>
                <a:cubicBezTo>
                  <a:pt x="140" y="80"/>
                  <a:pt x="137" y="77"/>
                  <a:pt x="137" y="75"/>
                </a:cubicBezTo>
                <a:cubicBezTo>
                  <a:pt x="137" y="74"/>
                  <a:pt x="137" y="74"/>
                  <a:pt x="137" y="72"/>
                </a:cubicBezTo>
                <a:cubicBezTo>
                  <a:pt x="137" y="69"/>
                  <a:pt x="137" y="64"/>
                  <a:pt x="137" y="64"/>
                </a:cubicBezTo>
                <a:cubicBezTo>
                  <a:pt x="130" y="61"/>
                  <a:pt x="130" y="61"/>
                  <a:pt x="130" y="61"/>
                </a:cubicBezTo>
                <a:cubicBezTo>
                  <a:pt x="123" y="60"/>
                  <a:pt x="123" y="60"/>
                  <a:pt x="123" y="60"/>
                </a:cubicBezTo>
                <a:cubicBezTo>
                  <a:pt x="123" y="60"/>
                  <a:pt x="123" y="62"/>
                  <a:pt x="121" y="60"/>
                </a:cubicBezTo>
                <a:cubicBezTo>
                  <a:pt x="118" y="58"/>
                  <a:pt x="118" y="54"/>
                  <a:pt x="118" y="54"/>
                </a:cubicBezTo>
                <a:cubicBezTo>
                  <a:pt x="112" y="51"/>
                  <a:pt x="112" y="51"/>
                  <a:pt x="112" y="51"/>
                </a:cubicBezTo>
                <a:cubicBezTo>
                  <a:pt x="110" y="59"/>
                  <a:pt x="110" y="59"/>
                  <a:pt x="110" y="59"/>
                </a:cubicBezTo>
                <a:cubicBezTo>
                  <a:pt x="117" y="65"/>
                  <a:pt x="117" y="65"/>
                  <a:pt x="117" y="65"/>
                </a:cubicBezTo>
                <a:cubicBezTo>
                  <a:pt x="119" y="69"/>
                  <a:pt x="119" y="69"/>
                  <a:pt x="119" y="69"/>
                </a:cubicBezTo>
                <a:cubicBezTo>
                  <a:pt x="117" y="75"/>
                  <a:pt x="117" y="75"/>
                  <a:pt x="117" y="75"/>
                </a:cubicBezTo>
                <a:cubicBezTo>
                  <a:pt x="119" y="80"/>
                  <a:pt x="119" y="80"/>
                  <a:pt x="119" y="80"/>
                </a:cubicBezTo>
                <a:cubicBezTo>
                  <a:pt x="120" y="84"/>
                  <a:pt x="120" y="84"/>
                  <a:pt x="120" y="84"/>
                </a:cubicBezTo>
                <a:cubicBezTo>
                  <a:pt x="120" y="84"/>
                  <a:pt x="121" y="84"/>
                  <a:pt x="121" y="87"/>
                </a:cubicBezTo>
                <a:cubicBezTo>
                  <a:pt x="121" y="89"/>
                  <a:pt x="120" y="99"/>
                  <a:pt x="120" y="99"/>
                </a:cubicBezTo>
                <a:cubicBezTo>
                  <a:pt x="120" y="107"/>
                  <a:pt x="120" y="107"/>
                  <a:pt x="120" y="107"/>
                </a:cubicBezTo>
                <a:cubicBezTo>
                  <a:pt x="123" y="115"/>
                  <a:pt x="123" y="115"/>
                  <a:pt x="123" y="115"/>
                </a:cubicBezTo>
                <a:cubicBezTo>
                  <a:pt x="123" y="115"/>
                  <a:pt x="118" y="118"/>
                  <a:pt x="116" y="118"/>
                </a:cubicBezTo>
                <a:cubicBezTo>
                  <a:pt x="114" y="118"/>
                  <a:pt x="109" y="116"/>
                  <a:pt x="109" y="116"/>
                </a:cubicBezTo>
                <a:cubicBezTo>
                  <a:pt x="107" y="111"/>
                  <a:pt x="107" y="111"/>
                  <a:pt x="107" y="111"/>
                </a:cubicBezTo>
                <a:cubicBezTo>
                  <a:pt x="95" y="112"/>
                  <a:pt x="95" y="112"/>
                  <a:pt x="95" y="112"/>
                </a:cubicBezTo>
                <a:cubicBezTo>
                  <a:pt x="88" y="111"/>
                  <a:pt x="88" y="111"/>
                  <a:pt x="88" y="111"/>
                </a:cubicBezTo>
                <a:cubicBezTo>
                  <a:pt x="82" y="115"/>
                  <a:pt x="82" y="115"/>
                  <a:pt x="82" y="115"/>
                </a:cubicBezTo>
                <a:cubicBezTo>
                  <a:pt x="78" y="114"/>
                  <a:pt x="78" y="114"/>
                  <a:pt x="78" y="114"/>
                </a:cubicBezTo>
                <a:cubicBezTo>
                  <a:pt x="74" y="110"/>
                  <a:pt x="74" y="110"/>
                  <a:pt x="74" y="110"/>
                </a:cubicBezTo>
                <a:cubicBezTo>
                  <a:pt x="73" y="104"/>
                  <a:pt x="73" y="104"/>
                  <a:pt x="73" y="104"/>
                </a:cubicBezTo>
                <a:cubicBezTo>
                  <a:pt x="71" y="99"/>
                  <a:pt x="71" y="99"/>
                  <a:pt x="71" y="99"/>
                </a:cubicBezTo>
                <a:cubicBezTo>
                  <a:pt x="67" y="94"/>
                  <a:pt x="67" y="94"/>
                  <a:pt x="67" y="94"/>
                </a:cubicBezTo>
                <a:cubicBezTo>
                  <a:pt x="54" y="95"/>
                  <a:pt x="54" y="95"/>
                  <a:pt x="54" y="95"/>
                </a:cubicBezTo>
                <a:cubicBezTo>
                  <a:pt x="49" y="96"/>
                  <a:pt x="49" y="96"/>
                  <a:pt x="49" y="96"/>
                </a:cubicBezTo>
                <a:cubicBezTo>
                  <a:pt x="46" y="99"/>
                  <a:pt x="46" y="99"/>
                  <a:pt x="46" y="99"/>
                </a:cubicBezTo>
                <a:cubicBezTo>
                  <a:pt x="40" y="98"/>
                  <a:pt x="40" y="98"/>
                  <a:pt x="40" y="98"/>
                </a:cubicBezTo>
                <a:cubicBezTo>
                  <a:pt x="38" y="101"/>
                  <a:pt x="38" y="101"/>
                  <a:pt x="38" y="101"/>
                </a:cubicBezTo>
                <a:cubicBezTo>
                  <a:pt x="31" y="99"/>
                  <a:pt x="31" y="99"/>
                  <a:pt x="31" y="99"/>
                </a:cubicBezTo>
                <a:cubicBezTo>
                  <a:pt x="24" y="100"/>
                  <a:pt x="24" y="100"/>
                  <a:pt x="24" y="100"/>
                </a:cubicBezTo>
                <a:cubicBezTo>
                  <a:pt x="19" y="99"/>
                  <a:pt x="19" y="99"/>
                  <a:pt x="19" y="99"/>
                </a:cubicBezTo>
                <a:cubicBezTo>
                  <a:pt x="10" y="101"/>
                  <a:pt x="10" y="101"/>
                  <a:pt x="10" y="101"/>
                </a:cubicBezTo>
                <a:cubicBezTo>
                  <a:pt x="5" y="105"/>
                  <a:pt x="5" y="105"/>
                  <a:pt x="5" y="105"/>
                </a:cubicBezTo>
                <a:cubicBezTo>
                  <a:pt x="0" y="113"/>
                  <a:pt x="0" y="113"/>
                  <a:pt x="0" y="113"/>
                </a:cubicBezTo>
                <a:cubicBezTo>
                  <a:pt x="0" y="113"/>
                  <a:pt x="2" y="113"/>
                  <a:pt x="4" y="113"/>
                </a:cubicBezTo>
                <a:cubicBezTo>
                  <a:pt x="5" y="113"/>
                  <a:pt x="14" y="114"/>
                  <a:pt x="14" y="114"/>
                </a:cubicBezTo>
                <a:cubicBezTo>
                  <a:pt x="16" y="117"/>
                  <a:pt x="16" y="117"/>
                  <a:pt x="16" y="117"/>
                </a:cubicBezTo>
                <a:cubicBezTo>
                  <a:pt x="10" y="120"/>
                  <a:pt x="10" y="120"/>
                  <a:pt x="10" y="120"/>
                </a:cubicBezTo>
                <a:cubicBezTo>
                  <a:pt x="15" y="122"/>
                  <a:pt x="15" y="122"/>
                  <a:pt x="15" y="122"/>
                </a:cubicBezTo>
                <a:cubicBezTo>
                  <a:pt x="16" y="124"/>
                  <a:pt x="16" y="124"/>
                  <a:pt x="16" y="124"/>
                </a:cubicBezTo>
                <a:cubicBezTo>
                  <a:pt x="16" y="127"/>
                  <a:pt x="16" y="127"/>
                  <a:pt x="16" y="127"/>
                </a:cubicBezTo>
                <a:cubicBezTo>
                  <a:pt x="5" y="128"/>
                  <a:pt x="5" y="128"/>
                  <a:pt x="5" y="128"/>
                </a:cubicBezTo>
                <a:cubicBezTo>
                  <a:pt x="5" y="128"/>
                  <a:pt x="2" y="127"/>
                  <a:pt x="2" y="129"/>
                </a:cubicBezTo>
                <a:cubicBezTo>
                  <a:pt x="1" y="131"/>
                  <a:pt x="5" y="132"/>
                  <a:pt x="5" y="132"/>
                </a:cubicBezTo>
                <a:cubicBezTo>
                  <a:pt x="10" y="135"/>
                  <a:pt x="10" y="135"/>
                  <a:pt x="10" y="135"/>
                </a:cubicBezTo>
                <a:cubicBezTo>
                  <a:pt x="9" y="145"/>
                  <a:pt x="9" y="145"/>
                  <a:pt x="9" y="145"/>
                </a:cubicBezTo>
                <a:cubicBezTo>
                  <a:pt x="13" y="145"/>
                  <a:pt x="13" y="145"/>
                  <a:pt x="13" y="145"/>
                </a:cubicBezTo>
                <a:cubicBezTo>
                  <a:pt x="19" y="145"/>
                  <a:pt x="19" y="145"/>
                  <a:pt x="19" y="145"/>
                </a:cubicBezTo>
                <a:cubicBezTo>
                  <a:pt x="19" y="145"/>
                  <a:pt x="20" y="143"/>
                  <a:pt x="23" y="142"/>
                </a:cubicBezTo>
                <a:cubicBezTo>
                  <a:pt x="25" y="142"/>
                  <a:pt x="28" y="142"/>
                  <a:pt x="28" y="142"/>
                </a:cubicBezTo>
                <a:cubicBezTo>
                  <a:pt x="28" y="142"/>
                  <a:pt x="28" y="141"/>
                  <a:pt x="30" y="146"/>
                </a:cubicBezTo>
                <a:cubicBezTo>
                  <a:pt x="31" y="150"/>
                  <a:pt x="31" y="150"/>
                  <a:pt x="31" y="150"/>
                </a:cubicBezTo>
                <a:cubicBezTo>
                  <a:pt x="35" y="151"/>
                  <a:pt x="35" y="151"/>
                  <a:pt x="35" y="151"/>
                </a:cubicBezTo>
                <a:cubicBezTo>
                  <a:pt x="37" y="152"/>
                  <a:pt x="37" y="152"/>
                  <a:pt x="37" y="152"/>
                </a:cubicBezTo>
                <a:cubicBezTo>
                  <a:pt x="37" y="152"/>
                  <a:pt x="41" y="154"/>
                  <a:pt x="43" y="155"/>
                </a:cubicBezTo>
                <a:cubicBezTo>
                  <a:pt x="45" y="156"/>
                  <a:pt x="49" y="160"/>
                  <a:pt x="49" y="160"/>
                </a:cubicBezTo>
                <a:cubicBezTo>
                  <a:pt x="51" y="161"/>
                  <a:pt x="51" y="161"/>
                  <a:pt x="51" y="161"/>
                </a:cubicBezTo>
                <a:cubicBezTo>
                  <a:pt x="51" y="166"/>
                  <a:pt x="51" y="166"/>
                  <a:pt x="51" y="166"/>
                </a:cubicBezTo>
                <a:cubicBezTo>
                  <a:pt x="51" y="166"/>
                  <a:pt x="55" y="167"/>
                  <a:pt x="58" y="167"/>
                </a:cubicBezTo>
                <a:cubicBezTo>
                  <a:pt x="61" y="167"/>
                  <a:pt x="68" y="166"/>
                  <a:pt x="68" y="166"/>
                </a:cubicBezTo>
                <a:cubicBezTo>
                  <a:pt x="70" y="170"/>
                  <a:pt x="70" y="170"/>
                  <a:pt x="70" y="170"/>
                </a:cubicBezTo>
                <a:cubicBezTo>
                  <a:pt x="72" y="170"/>
                  <a:pt x="81" y="173"/>
                  <a:pt x="81" y="173"/>
                </a:cubicBezTo>
                <a:cubicBezTo>
                  <a:pt x="78" y="177"/>
                  <a:pt x="78" y="177"/>
                  <a:pt x="78" y="177"/>
                </a:cubicBezTo>
                <a:cubicBezTo>
                  <a:pt x="75" y="180"/>
                  <a:pt x="75" y="180"/>
                  <a:pt x="75" y="180"/>
                </a:cubicBezTo>
                <a:cubicBezTo>
                  <a:pt x="74" y="183"/>
                  <a:pt x="74" y="183"/>
                  <a:pt x="74" y="183"/>
                </a:cubicBezTo>
                <a:cubicBezTo>
                  <a:pt x="74" y="183"/>
                  <a:pt x="75" y="183"/>
                  <a:pt x="79" y="184"/>
                </a:cubicBezTo>
                <a:cubicBezTo>
                  <a:pt x="83" y="185"/>
                  <a:pt x="86" y="187"/>
                  <a:pt x="86" y="187"/>
                </a:cubicBezTo>
                <a:cubicBezTo>
                  <a:pt x="84" y="192"/>
                  <a:pt x="84" y="192"/>
                  <a:pt x="84" y="192"/>
                </a:cubicBezTo>
                <a:cubicBezTo>
                  <a:pt x="89" y="196"/>
                  <a:pt x="89" y="196"/>
                  <a:pt x="89" y="196"/>
                </a:cubicBezTo>
                <a:cubicBezTo>
                  <a:pt x="89" y="196"/>
                  <a:pt x="91" y="199"/>
                  <a:pt x="91" y="200"/>
                </a:cubicBezTo>
                <a:cubicBezTo>
                  <a:pt x="90" y="201"/>
                  <a:pt x="90" y="203"/>
                  <a:pt x="90" y="203"/>
                </a:cubicBezTo>
                <a:cubicBezTo>
                  <a:pt x="87" y="202"/>
                  <a:pt x="87" y="202"/>
                  <a:pt x="87" y="202"/>
                </a:cubicBezTo>
                <a:cubicBezTo>
                  <a:pt x="87" y="202"/>
                  <a:pt x="87" y="204"/>
                  <a:pt x="86" y="202"/>
                </a:cubicBezTo>
                <a:cubicBezTo>
                  <a:pt x="84" y="200"/>
                  <a:pt x="83" y="198"/>
                  <a:pt x="83" y="198"/>
                </a:cubicBezTo>
                <a:cubicBezTo>
                  <a:pt x="82" y="202"/>
                  <a:pt x="82" y="202"/>
                  <a:pt x="82" y="202"/>
                </a:cubicBezTo>
                <a:cubicBezTo>
                  <a:pt x="82" y="202"/>
                  <a:pt x="83" y="206"/>
                  <a:pt x="84" y="207"/>
                </a:cubicBezTo>
                <a:cubicBezTo>
                  <a:pt x="86" y="207"/>
                  <a:pt x="86" y="206"/>
                  <a:pt x="86" y="209"/>
                </a:cubicBezTo>
                <a:cubicBezTo>
                  <a:pt x="86" y="211"/>
                  <a:pt x="87" y="216"/>
                  <a:pt x="88" y="217"/>
                </a:cubicBezTo>
                <a:cubicBezTo>
                  <a:pt x="89" y="219"/>
                  <a:pt x="89" y="224"/>
                  <a:pt x="90" y="225"/>
                </a:cubicBezTo>
                <a:cubicBezTo>
                  <a:pt x="92" y="225"/>
                  <a:pt x="93" y="226"/>
                  <a:pt x="93" y="226"/>
                </a:cubicBezTo>
                <a:cubicBezTo>
                  <a:pt x="95" y="228"/>
                  <a:pt x="95" y="228"/>
                  <a:pt x="95" y="228"/>
                </a:cubicBezTo>
                <a:cubicBezTo>
                  <a:pt x="101" y="233"/>
                  <a:pt x="101" y="233"/>
                  <a:pt x="101" y="233"/>
                </a:cubicBezTo>
                <a:cubicBezTo>
                  <a:pt x="101" y="233"/>
                  <a:pt x="105" y="236"/>
                  <a:pt x="107" y="237"/>
                </a:cubicBezTo>
                <a:cubicBezTo>
                  <a:pt x="109" y="238"/>
                  <a:pt x="110" y="238"/>
                  <a:pt x="110" y="238"/>
                </a:cubicBezTo>
                <a:cubicBezTo>
                  <a:pt x="115" y="243"/>
                  <a:pt x="115" y="243"/>
                  <a:pt x="115" y="243"/>
                </a:cubicBezTo>
                <a:cubicBezTo>
                  <a:pt x="115" y="243"/>
                  <a:pt x="118" y="248"/>
                  <a:pt x="117" y="248"/>
                </a:cubicBezTo>
                <a:cubicBezTo>
                  <a:pt x="116" y="248"/>
                  <a:pt x="117" y="249"/>
                  <a:pt x="115" y="249"/>
                </a:cubicBezTo>
                <a:cubicBezTo>
                  <a:pt x="112" y="249"/>
                  <a:pt x="113" y="251"/>
                  <a:pt x="111" y="249"/>
                </a:cubicBezTo>
                <a:cubicBezTo>
                  <a:pt x="108" y="247"/>
                  <a:pt x="106" y="244"/>
                  <a:pt x="103" y="244"/>
                </a:cubicBezTo>
                <a:cubicBezTo>
                  <a:pt x="100" y="244"/>
                  <a:pt x="100" y="244"/>
                  <a:pt x="100" y="244"/>
                </a:cubicBezTo>
                <a:cubicBezTo>
                  <a:pt x="106" y="249"/>
                  <a:pt x="106" y="249"/>
                  <a:pt x="106" y="249"/>
                </a:cubicBezTo>
                <a:cubicBezTo>
                  <a:pt x="109" y="250"/>
                  <a:pt x="109" y="250"/>
                  <a:pt x="109" y="250"/>
                </a:cubicBezTo>
                <a:cubicBezTo>
                  <a:pt x="113" y="254"/>
                  <a:pt x="113" y="254"/>
                  <a:pt x="113" y="254"/>
                </a:cubicBezTo>
                <a:cubicBezTo>
                  <a:pt x="114" y="254"/>
                  <a:pt x="114" y="254"/>
                  <a:pt x="114" y="254"/>
                </a:cubicBezTo>
                <a:cubicBezTo>
                  <a:pt x="114" y="254"/>
                  <a:pt x="115" y="256"/>
                  <a:pt x="115" y="257"/>
                </a:cubicBezTo>
                <a:cubicBezTo>
                  <a:pt x="115" y="258"/>
                  <a:pt x="114" y="261"/>
                  <a:pt x="113" y="262"/>
                </a:cubicBezTo>
                <a:cubicBezTo>
                  <a:pt x="113" y="264"/>
                  <a:pt x="113" y="266"/>
                  <a:pt x="113" y="266"/>
                </a:cubicBezTo>
                <a:cubicBezTo>
                  <a:pt x="110" y="259"/>
                  <a:pt x="110" y="259"/>
                  <a:pt x="110" y="259"/>
                </a:cubicBezTo>
                <a:cubicBezTo>
                  <a:pt x="110" y="259"/>
                  <a:pt x="111" y="257"/>
                  <a:pt x="109" y="256"/>
                </a:cubicBezTo>
                <a:cubicBezTo>
                  <a:pt x="107" y="256"/>
                  <a:pt x="105" y="257"/>
                  <a:pt x="105" y="257"/>
                </a:cubicBezTo>
                <a:cubicBezTo>
                  <a:pt x="105" y="257"/>
                  <a:pt x="104" y="259"/>
                  <a:pt x="105" y="260"/>
                </a:cubicBezTo>
                <a:cubicBezTo>
                  <a:pt x="107" y="261"/>
                  <a:pt x="108" y="262"/>
                  <a:pt x="108" y="263"/>
                </a:cubicBezTo>
                <a:cubicBezTo>
                  <a:pt x="109" y="264"/>
                  <a:pt x="109" y="265"/>
                  <a:pt x="109" y="265"/>
                </a:cubicBezTo>
                <a:cubicBezTo>
                  <a:pt x="109" y="265"/>
                  <a:pt x="111" y="265"/>
                  <a:pt x="111" y="267"/>
                </a:cubicBezTo>
                <a:cubicBezTo>
                  <a:pt x="111" y="270"/>
                  <a:pt x="110" y="273"/>
                  <a:pt x="110" y="273"/>
                </a:cubicBezTo>
                <a:cubicBezTo>
                  <a:pt x="110" y="273"/>
                  <a:pt x="108" y="273"/>
                  <a:pt x="111" y="275"/>
                </a:cubicBezTo>
                <a:cubicBezTo>
                  <a:pt x="114" y="277"/>
                  <a:pt x="115" y="278"/>
                  <a:pt x="116" y="279"/>
                </a:cubicBezTo>
                <a:cubicBezTo>
                  <a:pt x="117" y="280"/>
                  <a:pt x="121" y="285"/>
                  <a:pt x="121" y="285"/>
                </a:cubicBezTo>
                <a:cubicBezTo>
                  <a:pt x="124" y="289"/>
                  <a:pt x="124" y="289"/>
                  <a:pt x="124" y="289"/>
                </a:cubicBezTo>
                <a:cubicBezTo>
                  <a:pt x="124" y="289"/>
                  <a:pt x="124" y="291"/>
                  <a:pt x="124" y="291"/>
                </a:cubicBezTo>
                <a:cubicBezTo>
                  <a:pt x="123" y="291"/>
                  <a:pt x="121" y="291"/>
                  <a:pt x="121" y="291"/>
                </a:cubicBezTo>
                <a:cubicBezTo>
                  <a:pt x="121" y="291"/>
                  <a:pt x="120" y="291"/>
                  <a:pt x="119" y="290"/>
                </a:cubicBezTo>
                <a:cubicBezTo>
                  <a:pt x="118" y="288"/>
                  <a:pt x="116" y="285"/>
                  <a:pt x="116" y="285"/>
                </a:cubicBezTo>
                <a:cubicBezTo>
                  <a:pt x="114" y="284"/>
                  <a:pt x="114" y="284"/>
                  <a:pt x="114" y="284"/>
                </a:cubicBezTo>
                <a:cubicBezTo>
                  <a:pt x="112" y="285"/>
                  <a:pt x="112" y="285"/>
                  <a:pt x="112" y="285"/>
                </a:cubicBezTo>
                <a:cubicBezTo>
                  <a:pt x="112" y="285"/>
                  <a:pt x="110" y="289"/>
                  <a:pt x="110" y="289"/>
                </a:cubicBezTo>
                <a:cubicBezTo>
                  <a:pt x="110" y="290"/>
                  <a:pt x="107" y="296"/>
                  <a:pt x="107" y="296"/>
                </a:cubicBezTo>
                <a:cubicBezTo>
                  <a:pt x="105" y="308"/>
                  <a:pt x="105" y="308"/>
                  <a:pt x="105" y="308"/>
                </a:cubicBezTo>
                <a:cubicBezTo>
                  <a:pt x="105" y="308"/>
                  <a:pt x="105" y="322"/>
                  <a:pt x="104" y="323"/>
                </a:cubicBezTo>
                <a:cubicBezTo>
                  <a:pt x="104" y="324"/>
                  <a:pt x="100" y="334"/>
                  <a:pt x="100" y="334"/>
                </a:cubicBezTo>
                <a:cubicBezTo>
                  <a:pt x="100" y="334"/>
                  <a:pt x="100" y="335"/>
                  <a:pt x="100" y="338"/>
                </a:cubicBezTo>
                <a:cubicBezTo>
                  <a:pt x="99" y="341"/>
                  <a:pt x="98" y="346"/>
                  <a:pt x="98" y="346"/>
                </a:cubicBezTo>
                <a:cubicBezTo>
                  <a:pt x="98" y="346"/>
                  <a:pt x="97" y="350"/>
                  <a:pt x="97" y="352"/>
                </a:cubicBezTo>
                <a:cubicBezTo>
                  <a:pt x="96" y="354"/>
                  <a:pt x="93" y="362"/>
                  <a:pt x="93" y="362"/>
                </a:cubicBezTo>
                <a:cubicBezTo>
                  <a:pt x="92" y="371"/>
                  <a:pt x="92" y="371"/>
                  <a:pt x="92" y="371"/>
                </a:cubicBezTo>
                <a:cubicBezTo>
                  <a:pt x="84" y="388"/>
                  <a:pt x="84" y="388"/>
                  <a:pt x="84" y="388"/>
                </a:cubicBezTo>
                <a:cubicBezTo>
                  <a:pt x="78" y="393"/>
                  <a:pt x="78" y="393"/>
                  <a:pt x="78" y="393"/>
                </a:cubicBezTo>
                <a:cubicBezTo>
                  <a:pt x="75" y="395"/>
                  <a:pt x="75" y="395"/>
                  <a:pt x="75" y="395"/>
                </a:cubicBezTo>
                <a:cubicBezTo>
                  <a:pt x="78" y="396"/>
                  <a:pt x="80" y="397"/>
                  <a:pt x="81" y="400"/>
                </a:cubicBezTo>
                <a:cubicBezTo>
                  <a:pt x="83" y="405"/>
                  <a:pt x="87" y="413"/>
                  <a:pt x="87" y="413"/>
                </a:cubicBezTo>
                <a:cubicBezTo>
                  <a:pt x="100" y="418"/>
                  <a:pt x="100" y="418"/>
                  <a:pt x="100" y="418"/>
                </a:cubicBezTo>
                <a:cubicBezTo>
                  <a:pt x="100" y="418"/>
                  <a:pt x="107" y="424"/>
                  <a:pt x="108" y="426"/>
                </a:cubicBezTo>
                <a:cubicBezTo>
                  <a:pt x="109" y="427"/>
                  <a:pt x="124" y="432"/>
                  <a:pt x="124" y="432"/>
                </a:cubicBezTo>
                <a:cubicBezTo>
                  <a:pt x="134" y="441"/>
                  <a:pt x="134" y="441"/>
                  <a:pt x="134" y="441"/>
                </a:cubicBezTo>
                <a:cubicBezTo>
                  <a:pt x="149" y="441"/>
                  <a:pt x="149" y="441"/>
                  <a:pt x="149" y="441"/>
                </a:cubicBezTo>
                <a:cubicBezTo>
                  <a:pt x="159" y="443"/>
                  <a:pt x="159" y="443"/>
                  <a:pt x="159" y="443"/>
                </a:cubicBezTo>
                <a:cubicBezTo>
                  <a:pt x="164" y="437"/>
                  <a:pt x="164" y="437"/>
                  <a:pt x="164" y="437"/>
                </a:cubicBezTo>
                <a:cubicBezTo>
                  <a:pt x="164" y="437"/>
                  <a:pt x="189" y="449"/>
                  <a:pt x="190" y="449"/>
                </a:cubicBezTo>
                <a:cubicBezTo>
                  <a:pt x="191" y="449"/>
                  <a:pt x="191" y="452"/>
                  <a:pt x="192" y="455"/>
                </a:cubicBezTo>
                <a:cubicBezTo>
                  <a:pt x="192" y="455"/>
                  <a:pt x="192" y="455"/>
                  <a:pt x="192" y="455"/>
                </a:cubicBezTo>
                <a:cubicBezTo>
                  <a:pt x="192" y="455"/>
                  <a:pt x="192" y="455"/>
                  <a:pt x="192" y="455"/>
                </a:cubicBezTo>
                <a:cubicBezTo>
                  <a:pt x="193" y="455"/>
                  <a:pt x="193" y="455"/>
                  <a:pt x="193" y="455"/>
                </a:cubicBezTo>
                <a:cubicBezTo>
                  <a:pt x="193" y="455"/>
                  <a:pt x="192" y="454"/>
                  <a:pt x="192" y="454"/>
                </a:cubicBezTo>
                <a:cubicBezTo>
                  <a:pt x="192" y="453"/>
                  <a:pt x="192" y="453"/>
                  <a:pt x="192" y="453"/>
                </a:cubicBezTo>
                <a:cubicBezTo>
                  <a:pt x="193" y="453"/>
                  <a:pt x="193" y="453"/>
                  <a:pt x="193" y="453"/>
                </a:cubicBezTo>
                <a:cubicBezTo>
                  <a:pt x="193" y="453"/>
                  <a:pt x="193" y="453"/>
                  <a:pt x="193" y="453"/>
                </a:cubicBezTo>
                <a:cubicBezTo>
                  <a:pt x="193" y="453"/>
                  <a:pt x="193" y="453"/>
                  <a:pt x="193" y="453"/>
                </a:cubicBezTo>
                <a:cubicBezTo>
                  <a:pt x="194" y="453"/>
                  <a:pt x="194" y="453"/>
                  <a:pt x="194" y="453"/>
                </a:cubicBezTo>
                <a:cubicBezTo>
                  <a:pt x="195" y="452"/>
                  <a:pt x="195" y="452"/>
                  <a:pt x="195" y="452"/>
                </a:cubicBezTo>
                <a:cubicBezTo>
                  <a:pt x="195" y="452"/>
                  <a:pt x="195" y="452"/>
                  <a:pt x="195" y="452"/>
                </a:cubicBezTo>
                <a:cubicBezTo>
                  <a:pt x="195" y="451"/>
                  <a:pt x="194" y="451"/>
                  <a:pt x="194" y="451"/>
                </a:cubicBezTo>
                <a:cubicBezTo>
                  <a:pt x="194" y="451"/>
                  <a:pt x="195" y="451"/>
                  <a:pt x="195" y="450"/>
                </a:cubicBezTo>
                <a:cubicBezTo>
                  <a:pt x="195" y="450"/>
                  <a:pt x="195" y="450"/>
                  <a:pt x="195" y="450"/>
                </a:cubicBezTo>
                <a:cubicBezTo>
                  <a:pt x="196" y="450"/>
                  <a:pt x="196" y="450"/>
                  <a:pt x="196" y="450"/>
                </a:cubicBezTo>
                <a:cubicBezTo>
                  <a:pt x="196" y="450"/>
                  <a:pt x="196" y="450"/>
                  <a:pt x="196" y="450"/>
                </a:cubicBezTo>
                <a:cubicBezTo>
                  <a:pt x="196" y="450"/>
                  <a:pt x="196" y="450"/>
                  <a:pt x="196" y="450"/>
                </a:cubicBezTo>
                <a:cubicBezTo>
                  <a:pt x="197" y="450"/>
                  <a:pt x="197" y="450"/>
                  <a:pt x="197" y="450"/>
                </a:cubicBezTo>
                <a:cubicBezTo>
                  <a:pt x="197" y="450"/>
                  <a:pt x="197" y="450"/>
                  <a:pt x="197" y="450"/>
                </a:cubicBezTo>
                <a:cubicBezTo>
                  <a:pt x="198" y="450"/>
                  <a:pt x="198" y="450"/>
                  <a:pt x="198" y="450"/>
                </a:cubicBezTo>
                <a:cubicBezTo>
                  <a:pt x="198" y="450"/>
                  <a:pt x="198" y="450"/>
                  <a:pt x="198" y="450"/>
                </a:cubicBezTo>
                <a:cubicBezTo>
                  <a:pt x="198" y="450"/>
                  <a:pt x="199" y="450"/>
                  <a:pt x="199" y="450"/>
                </a:cubicBezTo>
                <a:cubicBezTo>
                  <a:pt x="199" y="450"/>
                  <a:pt x="199" y="451"/>
                  <a:pt x="199" y="451"/>
                </a:cubicBezTo>
                <a:cubicBezTo>
                  <a:pt x="199" y="451"/>
                  <a:pt x="199" y="451"/>
                  <a:pt x="199" y="451"/>
                </a:cubicBezTo>
                <a:cubicBezTo>
                  <a:pt x="199" y="451"/>
                  <a:pt x="200" y="451"/>
                  <a:pt x="200" y="451"/>
                </a:cubicBezTo>
                <a:cubicBezTo>
                  <a:pt x="200" y="451"/>
                  <a:pt x="200" y="452"/>
                  <a:pt x="200" y="452"/>
                </a:cubicBezTo>
                <a:cubicBezTo>
                  <a:pt x="200" y="452"/>
                  <a:pt x="201" y="452"/>
                  <a:pt x="201" y="452"/>
                </a:cubicBezTo>
                <a:cubicBezTo>
                  <a:pt x="201" y="452"/>
                  <a:pt x="202" y="452"/>
                  <a:pt x="202" y="452"/>
                </a:cubicBezTo>
                <a:cubicBezTo>
                  <a:pt x="202" y="452"/>
                  <a:pt x="202" y="452"/>
                  <a:pt x="202" y="453"/>
                </a:cubicBezTo>
                <a:cubicBezTo>
                  <a:pt x="203" y="453"/>
                  <a:pt x="203" y="453"/>
                  <a:pt x="203" y="453"/>
                </a:cubicBezTo>
                <a:cubicBezTo>
                  <a:pt x="203" y="452"/>
                  <a:pt x="204" y="452"/>
                  <a:pt x="204" y="452"/>
                </a:cubicBezTo>
                <a:cubicBezTo>
                  <a:pt x="204" y="453"/>
                  <a:pt x="204" y="453"/>
                  <a:pt x="204" y="453"/>
                </a:cubicBezTo>
                <a:cubicBezTo>
                  <a:pt x="205" y="453"/>
                  <a:pt x="205" y="453"/>
                  <a:pt x="205" y="453"/>
                </a:cubicBezTo>
                <a:cubicBezTo>
                  <a:pt x="206" y="453"/>
                  <a:pt x="206" y="453"/>
                  <a:pt x="206" y="453"/>
                </a:cubicBezTo>
                <a:cubicBezTo>
                  <a:pt x="206" y="454"/>
                  <a:pt x="206" y="454"/>
                  <a:pt x="206" y="454"/>
                </a:cubicBezTo>
                <a:cubicBezTo>
                  <a:pt x="205" y="454"/>
                  <a:pt x="205" y="454"/>
                  <a:pt x="205" y="454"/>
                </a:cubicBezTo>
                <a:cubicBezTo>
                  <a:pt x="205" y="454"/>
                  <a:pt x="205" y="454"/>
                  <a:pt x="205" y="454"/>
                </a:cubicBezTo>
                <a:cubicBezTo>
                  <a:pt x="205" y="455"/>
                  <a:pt x="205" y="455"/>
                  <a:pt x="205" y="455"/>
                </a:cubicBezTo>
                <a:cubicBezTo>
                  <a:pt x="206" y="455"/>
                  <a:pt x="206" y="455"/>
                  <a:pt x="206" y="455"/>
                </a:cubicBezTo>
                <a:cubicBezTo>
                  <a:pt x="206" y="455"/>
                  <a:pt x="206" y="455"/>
                  <a:pt x="206" y="455"/>
                </a:cubicBezTo>
                <a:cubicBezTo>
                  <a:pt x="208" y="456"/>
                  <a:pt x="208" y="456"/>
                  <a:pt x="208" y="456"/>
                </a:cubicBezTo>
                <a:cubicBezTo>
                  <a:pt x="207" y="456"/>
                  <a:pt x="207" y="456"/>
                  <a:pt x="207" y="456"/>
                </a:cubicBezTo>
                <a:cubicBezTo>
                  <a:pt x="207" y="456"/>
                  <a:pt x="207" y="456"/>
                  <a:pt x="207" y="456"/>
                </a:cubicBezTo>
                <a:cubicBezTo>
                  <a:pt x="207" y="456"/>
                  <a:pt x="206" y="456"/>
                  <a:pt x="206" y="456"/>
                </a:cubicBezTo>
                <a:cubicBezTo>
                  <a:pt x="206" y="456"/>
                  <a:pt x="205" y="456"/>
                  <a:pt x="205" y="456"/>
                </a:cubicBezTo>
                <a:cubicBezTo>
                  <a:pt x="205" y="457"/>
                  <a:pt x="205" y="457"/>
                  <a:pt x="205" y="457"/>
                </a:cubicBezTo>
                <a:cubicBezTo>
                  <a:pt x="205" y="459"/>
                  <a:pt x="205" y="459"/>
                  <a:pt x="205" y="459"/>
                </a:cubicBezTo>
                <a:cubicBezTo>
                  <a:pt x="204" y="459"/>
                  <a:pt x="204" y="459"/>
                  <a:pt x="204" y="459"/>
                </a:cubicBezTo>
                <a:cubicBezTo>
                  <a:pt x="204" y="460"/>
                  <a:pt x="204" y="460"/>
                  <a:pt x="204" y="460"/>
                </a:cubicBezTo>
                <a:cubicBezTo>
                  <a:pt x="204" y="460"/>
                  <a:pt x="204" y="460"/>
                  <a:pt x="204" y="460"/>
                </a:cubicBezTo>
                <a:cubicBezTo>
                  <a:pt x="204" y="460"/>
                  <a:pt x="204" y="460"/>
                  <a:pt x="204" y="460"/>
                </a:cubicBezTo>
                <a:cubicBezTo>
                  <a:pt x="204" y="460"/>
                  <a:pt x="204" y="460"/>
                  <a:pt x="203" y="460"/>
                </a:cubicBezTo>
                <a:cubicBezTo>
                  <a:pt x="203" y="460"/>
                  <a:pt x="203" y="460"/>
                  <a:pt x="203" y="460"/>
                </a:cubicBezTo>
                <a:cubicBezTo>
                  <a:pt x="202" y="459"/>
                  <a:pt x="202" y="459"/>
                  <a:pt x="202" y="459"/>
                </a:cubicBezTo>
                <a:cubicBezTo>
                  <a:pt x="202" y="460"/>
                  <a:pt x="202" y="460"/>
                  <a:pt x="202" y="460"/>
                </a:cubicBezTo>
                <a:cubicBezTo>
                  <a:pt x="202" y="461"/>
                  <a:pt x="202" y="461"/>
                  <a:pt x="202" y="461"/>
                </a:cubicBezTo>
                <a:cubicBezTo>
                  <a:pt x="202" y="461"/>
                  <a:pt x="202" y="461"/>
                  <a:pt x="202" y="461"/>
                </a:cubicBezTo>
                <a:cubicBezTo>
                  <a:pt x="201" y="461"/>
                  <a:pt x="201" y="461"/>
                  <a:pt x="201" y="461"/>
                </a:cubicBezTo>
                <a:cubicBezTo>
                  <a:pt x="200" y="461"/>
                  <a:pt x="200" y="461"/>
                  <a:pt x="200" y="461"/>
                </a:cubicBezTo>
                <a:cubicBezTo>
                  <a:pt x="199" y="461"/>
                  <a:pt x="199" y="461"/>
                  <a:pt x="199" y="461"/>
                </a:cubicBezTo>
                <a:cubicBezTo>
                  <a:pt x="199" y="461"/>
                  <a:pt x="199" y="461"/>
                  <a:pt x="199" y="461"/>
                </a:cubicBezTo>
                <a:cubicBezTo>
                  <a:pt x="198" y="462"/>
                  <a:pt x="198" y="462"/>
                  <a:pt x="198" y="462"/>
                </a:cubicBezTo>
                <a:cubicBezTo>
                  <a:pt x="198" y="462"/>
                  <a:pt x="198" y="462"/>
                  <a:pt x="198" y="462"/>
                </a:cubicBezTo>
                <a:cubicBezTo>
                  <a:pt x="198" y="462"/>
                  <a:pt x="198" y="462"/>
                  <a:pt x="198" y="462"/>
                </a:cubicBezTo>
                <a:cubicBezTo>
                  <a:pt x="198" y="462"/>
                  <a:pt x="198" y="462"/>
                  <a:pt x="198" y="462"/>
                </a:cubicBezTo>
                <a:cubicBezTo>
                  <a:pt x="197" y="461"/>
                  <a:pt x="197" y="461"/>
                  <a:pt x="197" y="461"/>
                </a:cubicBezTo>
                <a:cubicBezTo>
                  <a:pt x="197" y="462"/>
                  <a:pt x="197" y="462"/>
                  <a:pt x="197" y="462"/>
                </a:cubicBezTo>
                <a:cubicBezTo>
                  <a:pt x="197" y="462"/>
                  <a:pt x="197" y="462"/>
                  <a:pt x="197" y="462"/>
                </a:cubicBezTo>
                <a:cubicBezTo>
                  <a:pt x="197" y="462"/>
                  <a:pt x="197" y="462"/>
                  <a:pt x="197" y="462"/>
                </a:cubicBezTo>
                <a:cubicBezTo>
                  <a:pt x="210" y="465"/>
                  <a:pt x="210" y="465"/>
                  <a:pt x="210" y="465"/>
                </a:cubicBezTo>
                <a:cubicBezTo>
                  <a:pt x="213" y="466"/>
                  <a:pt x="213" y="468"/>
                  <a:pt x="216" y="470"/>
                </a:cubicBezTo>
                <a:cubicBezTo>
                  <a:pt x="224" y="467"/>
                  <a:pt x="224" y="467"/>
                  <a:pt x="224" y="467"/>
                </a:cubicBezTo>
                <a:cubicBezTo>
                  <a:pt x="234" y="474"/>
                  <a:pt x="234" y="474"/>
                  <a:pt x="234" y="474"/>
                </a:cubicBezTo>
                <a:cubicBezTo>
                  <a:pt x="243" y="471"/>
                  <a:pt x="243" y="471"/>
                  <a:pt x="243" y="471"/>
                </a:cubicBezTo>
                <a:cubicBezTo>
                  <a:pt x="252" y="471"/>
                  <a:pt x="252" y="471"/>
                  <a:pt x="252" y="471"/>
                </a:cubicBezTo>
                <a:cubicBezTo>
                  <a:pt x="252" y="470"/>
                  <a:pt x="256" y="470"/>
                  <a:pt x="259" y="471"/>
                </a:cubicBezTo>
                <a:cubicBezTo>
                  <a:pt x="259" y="471"/>
                  <a:pt x="259" y="471"/>
                  <a:pt x="259" y="471"/>
                </a:cubicBezTo>
                <a:close/>
                <a:moveTo>
                  <a:pt x="192" y="456"/>
                </a:moveTo>
                <a:cubicBezTo>
                  <a:pt x="192" y="456"/>
                  <a:pt x="192" y="456"/>
                  <a:pt x="192" y="456"/>
                </a:cubicBezTo>
                <a:cubicBezTo>
                  <a:pt x="192" y="456"/>
                  <a:pt x="192" y="456"/>
                  <a:pt x="192" y="456"/>
                </a:cubicBezTo>
                <a:cubicBezTo>
                  <a:pt x="192" y="456"/>
                  <a:pt x="193" y="456"/>
                  <a:pt x="193" y="456"/>
                </a:cubicBezTo>
                <a:cubicBezTo>
                  <a:pt x="193" y="456"/>
                  <a:pt x="193" y="457"/>
                  <a:pt x="193" y="457"/>
                </a:cubicBezTo>
                <a:cubicBezTo>
                  <a:pt x="193" y="457"/>
                  <a:pt x="193" y="457"/>
                  <a:pt x="193" y="457"/>
                </a:cubicBezTo>
                <a:cubicBezTo>
                  <a:pt x="193" y="457"/>
                  <a:pt x="193" y="457"/>
                  <a:pt x="194" y="458"/>
                </a:cubicBezTo>
                <a:cubicBezTo>
                  <a:pt x="194" y="458"/>
                  <a:pt x="193" y="458"/>
                  <a:pt x="193" y="458"/>
                </a:cubicBezTo>
                <a:cubicBezTo>
                  <a:pt x="193" y="458"/>
                  <a:pt x="193" y="458"/>
                  <a:pt x="193" y="458"/>
                </a:cubicBezTo>
                <a:cubicBezTo>
                  <a:pt x="192" y="458"/>
                  <a:pt x="192" y="458"/>
                  <a:pt x="192" y="458"/>
                </a:cubicBezTo>
                <a:cubicBezTo>
                  <a:pt x="192" y="458"/>
                  <a:pt x="192" y="458"/>
                  <a:pt x="192" y="458"/>
                </a:cubicBezTo>
                <a:cubicBezTo>
                  <a:pt x="192" y="456"/>
                  <a:pt x="192" y="456"/>
                  <a:pt x="192" y="456"/>
                </a:cubicBezTo>
                <a:close/>
                <a:moveTo>
                  <a:pt x="450" y="202"/>
                </a:moveTo>
                <a:cubicBezTo>
                  <a:pt x="450" y="202"/>
                  <a:pt x="450" y="202"/>
                  <a:pt x="450" y="202"/>
                </a:cubicBezTo>
                <a:cubicBezTo>
                  <a:pt x="449" y="202"/>
                  <a:pt x="449" y="202"/>
                  <a:pt x="449" y="202"/>
                </a:cubicBezTo>
                <a:cubicBezTo>
                  <a:pt x="448" y="201"/>
                  <a:pt x="448" y="201"/>
                  <a:pt x="448" y="201"/>
                </a:cubicBezTo>
                <a:cubicBezTo>
                  <a:pt x="448" y="201"/>
                  <a:pt x="448" y="201"/>
                  <a:pt x="448" y="201"/>
                </a:cubicBezTo>
                <a:cubicBezTo>
                  <a:pt x="448" y="201"/>
                  <a:pt x="448" y="201"/>
                  <a:pt x="448" y="201"/>
                </a:cubicBezTo>
                <a:cubicBezTo>
                  <a:pt x="449" y="201"/>
                  <a:pt x="449" y="200"/>
                  <a:pt x="449" y="200"/>
                </a:cubicBezTo>
                <a:cubicBezTo>
                  <a:pt x="449" y="201"/>
                  <a:pt x="450" y="201"/>
                  <a:pt x="450" y="202"/>
                </a:cubicBezTo>
                <a:close/>
                <a:moveTo>
                  <a:pt x="493" y="520"/>
                </a:moveTo>
                <a:cubicBezTo>
                  <a:pt x="493" y="520"/>
                  <a:pt x="493" y="520"/>
                  <a:pt x="493" y="520"/>
                </a:cubicBezTo>
                <a:cubicBezTo>
                  <a:pt x="491" y="524"/>
                  <a:pt x="491" y="524"/>
                  <a:pt x="491" y="524"/>
                </a:cubicBezTo>
                <a:cubicBezTo>
                  <a:pt x="489" y="527"/>
                  <a:pt x="489" y="527"/>
                  <a:pt x="489" y="527"/>
                </a:cubicBezTo>
                <a:cubicBezTo>
                  <a:pt x="494" y="529"/>
                  <a:pt x="494" y="529"/>
                  <a:pt x="494" y="529"/>
                </a:cubicBezTo>
                <a:cubicBezTo>
                  <a:pt x="497" y="533"/>
                  <a:pt x="497" y="533"/>
                  <a:pt x="497" y="533"/>
                </a:cubicBezTo>
                <a:cubicBezTo>
                  <a:pt x="497" y="533"/>
                  <a:pt x="499" y="536"/>
                  <a:pt x="501" y="536"/>
                </a:cubicBezTo>
                <a:cubicBezTo>
                  <a:pt x="503" y="536"/>
                  <a:pt x="506" y="538"/>
                  <a:pt x="506" y="538"/>
                </a:cubicBezTo>
                <a:cubicBezTo>
                  <a:pt x="506" y="538"/>
                  <a:pt x="508" y="535"/>
                  <a:pt x="508" y="531"/>
                </a:cubicBezTo>
                <a:cubicBezTo>
                  <a:pt x="509" y="528"/>
                  <a:pt x="505" y="524"/>
                  <a:pt x="511" y="523"/>
                </a:cubicBezTo>
                <a:cubicBezTo>
                  <a:pt x="517" y="523"/>
                  <a:pt x="513" y="516"/>
                  <a:pt x="513" y="516"/>
                </a:cubicBezTo>
                <a:cubicBezTo>
                  <a:pt x="513" y="511"/>
                  <a:pt x="513" y="511"/>
                  <a:pt x="513" y="511"/>
                </a:cubicBezTo>
                <a:cubicBezTo>
                  <a:pt x="512" y="505"/>
                  <a:pt x="512" y="505"/>
                  <a:pt x="512" y="505"/>
                </a:cubicBezTo>
                <a:cubicBezTo>
                  <a:pt x="513" y="503"/>
                  <a:pt x="513" y="503"/>
                  <a:pt x="513" y="503"/>
                </a:cubicBezTo>
                <a:cubicBezTo>
                  <a:pt x="516" y="499"/>
                  <a:pt x="516" y="499"/>
                  <a:pt x="516" y="499"/>
                </a:cubicBezTo>
                <a:cubicBezTo>
                  <a:pt x="519" y="496"/>
                  <a:pt x="519" y="496"/>
                  <a:pt x="519" y="496"/>
                </a:cubicBezTo>
                <a:cubicBezTo>
                  <a:pt x="519" y="496"/>
                  <a:pt x="520" y="493"/>
                  <a:pt x="520" y="491"/>
                </a:cubicBezTo>
                <a:cubicBezTo>
                  <a:pt x="519" y="490"/>
                  <a:pt x="516" y="485"/>
                  <a:pt x="516" y="485"/>
                </a:cubicBezTo>
                <a:cubicBezTo>
                  <a:pt x="519" y="473"/>
                  <a:pt x="519" y="473"/>
                  <a:pt x="519" y="473"/>
                </a:cubicBezTo>
                <a:cubicBezTo>
                  <a:pt x="518" y="471"/>
                  <a:pt x="518" y="471"/>
                  <a:pt x="518" y="471"/>
                </a:cubicBezTo>
                <a:cubicBezTo>
                  <a:pt x="517" y="468"/>
                  <a:pt x="517" y="468"/>
                  <a:pt x="517" y="468"/>
                </a:cubicBezTo>
                <a:cubicBezTo>
                  <a:pt x="515" y="459"/>
                  <a:pt x="515" y="459"/>
                  <a:pt x="515" y="459"/>
                </a:cubicBezTo>
                <a:cubicBezTo>
                  <a:pt x="515" y="447"/>
                  <a:pt x="515" y="447"/>
                  <a:pt x="515" y="447"/>
                </a:cubicBezTo>
                <a:cubicBezTo>
                  <a:pt x="509" y="449"/>
                  <a:pt x="509" y="449"/>
                  <a:pt x="509" y="449"/>
                </a:cubicBezTo>
                <a:cubicBezTo>
                  <a:pt x="511" y="454"/>
                  <a:pt x="511" y="454"/>
                  <a:pt x="511" y="454"/>
                </a:cubicBezTo>
                <a:cubicBezTo>
                  <a:pt x="509" y="463"/>
                  <a:pt x="509" y="463"/>
                  <a:pt x="509" y="463"/>
                </a:cubicBezTo>
                <a:cubicBezTo>
                  <a:pt x="504" y="464"/>
                  <a:pt x="504" y="464"/>
                  <a:pt x="504" y="464"/>
                </a:cubicBezTo>
                <a:cubicBezTo>
                  <a:pt x="502" y="465"/>
                  <a:pt x="502" y="465"/>
                  <a:pt x="502" y="465"/>
                </a:cubicBezTo>
                <a:cubicBezTo>
                  <a:pt x="499" y="468"/>
                  <a:pt x="499" y="468"/>
                  <a:pt x="499" y="468"/>
                </a:cubicBezTo>
                <a:cubicBezTo>
                  <a:pt x="494" y="469"/>
                  <a:pt x="494" y="469"/>
                  <a:pt x="494" y="469"/>
                </a:cubicBezTo>
                <a:cubicBezTo>
                  <a:pt x="489" y="473"/>
                  <a:pt x="489" y="473"/>
                  <a:pt x="489" y="473"/>
                </a:cubicBezTo>
                <a:cubicBezTo>
                  <a:pt x="485" y="478"/>
                  <a:pt x="485" y="478"/>
                  <a:pt x="485" y="478"/>
                </a:cubicBezTo>
                <a:cubicBezTo>
                  <a:pt x="482" y="481"/>
                  <a:pt x="482" y="481"/>
                  <a:pt x="482" y="481"/>
                </a:cubicBezTo>
                <a:cubicBezTo>
                  <a:pt x="482" y="481"/>
                  <a:pt x="482" y="483"/>
                  <a:pt x="484" y="485"/>
                </a:cubicBezTo>
                <a:cubicBezTo>
                  <a:pt x="486" y="488"/>
                  <a:pt x="481" y="498"/>
                  <a:pt x="481" y="498"/>
                </a:cubicBezTo>
                <a:cubicBezTo>
                  <a:pt x="485" y="498"/>
                  <a:pt x="485" y="498"/>
                  <a:pt x="485" y="498"/>
                </a:cubicBezTo>
                <a:cubicBezTo>
                  <a:pt x="486" y="503"/>
                  <a:pt x="486" y="503"/>
                  <a:pt x="486" y="503"/>
                </a:cubicBezTo>
                <a:cubicBezTo>
                  <a:pt x="483" y="508"/>
                  <a:pt x="483" y="508"/>
                  <a:pt x="483" y="508"/>
                </a:cubicBezTo>
                <a:cubicBezTo>
                  <a:pt x="486" y="510"/>
                  <a:pt x="486" y="510"/>
                  <a:pt x="486" y="510"/>
                </a:cubicBezTo>
                <a:cubicBezTo>
                  <a:pt x="489" y="510"/>
                  <a:pt x="489" y="510"/>
                  <a:pt x="489" y="510"/>
                </a:cubicBezTo>
                <a:cubicBezTo>
                  <a:pt x="486" y="516"/>
                  <a:pt x="486" y="516"/>
                  <a:pt x="486" y="516"/>
                </a:cubicBezTo>
                <a:cubicBezTo>
                  <a:pt x="486" y="518"/>
                  <a:pt x="486" y="518"/>
                  <a:pt x="486" y="518"/>
                </a:cubicBezTo>
                <a:lnTo>
                  <a:pt x="493" y="520"/>
                </a:lnTo>
                <a:close/>
              </a:path>
            </a:pathLst>
          </a:custGeom>
          <a:solidFill>
            <a:srgbClr val="F26A21"/>
          </a:solidFill>
          <a:ln w="9525" cap="rnd">
            <a:solidFill>
              <a:schemeClr val="bg1"/>
            </a:solidFill>
            <a:prstDash val="solid"/>
            <a:round/>
            <a:headEnd/>
            <a:tailEnd/>
          </a:ln>
        </p:spPr>
        <p:txBody>
          <a:bodyPr vert="horz" wrap="square" lIns="49347" tIns="24673" rIns="49347" bIns="24673" numCol="1" anchor="t" anchorCtr="0" compatLnSpc="1">
            <a:prstTxWarp prst="textNoShape">
              <a:avLst/>
            </a:prstTxWarp>
          </a:bodyPr>
          <a:lstStyle/>
          <a:p>
            <a:endParaRPr lang="en-IE" dirty="0"/>
          </a:p>
        </p:txBody>
      </p:sp>
      <p:sp>
        <p:nvSpPr>
          <p:cNvPr id="80" name="TextBox 79">
            <a:extLst>
              <a:ext uri="{FF2B5EF4-FFF2-40B4-BE49-F238E27FC236}">
                <a16:creationId xmlns:a16="http://schemas.microsoft.com/office/drawing/2014/main" id="{30C60F0E-BCAE-4493-AA88-C9DC952F1609}"/>
              </a:ext>
            </a:extLst>
          </p:cNvPr>
          <p:cNvSpPr txBox="1"/>
          <p:nvPr/>
        </p:nvSpPr>
        <p:spPr>
          <a:xfrm>
            <a:off x="2480877" y="8673741"/>
            <a:ext cx="1909172"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Conditions for transfer </a:t>
            </a:r>
          </a:p>
        </p:txBody>
      </p:sp>
      <p:sp>
        <p:nvSpPr>
          <p:cNvPr id="2" name="Rectangle 2">
            <a:extLst>
              <a:ext uri="{FF2B5EF4-FFF2-40B4-BE49-F238E27FC236}">
                <a16:creationId xmlns:a16="http://schemas.microsoft.com/office/drawing/2014/main" id="{F6A09439-1347-B95B-614A-3B7960E2B7D7}"/>
              </a:ext>
            </a:extLst>
          </p:cNvPr>
          <p:cNvSpPr/>
          <p:nvPr/>
        </p:nvSpPr>
        <p:spPr>
          <a:xfrm>
            <a:off x="2618452" y="3824912"/>
            <a:ext cx="4966271" cy="6527003"/>
          </a:xfrm>
          <a:prstGeom prst="rect">
            <a:avLst/>
          </a:prstGeom>
          <a:solidFill>
            <a:srgbClr val="C01D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5">
            <a:extLst>
              <a:ext uri="{FF2B5EF4-FFF2-40B4-BE49-F238E27FC236}">
                <a16:creationId xmlns:a16="http://schemas.microsoft.com/office/drawing/2014/main" id="{56684317-1663-4F7A-CDAC-AE6C49E1FD7B}"/>
              </a:ext>
            </a:extLst>
          </p:cNvPr>
          <p:cNvSpPr txBox="1">
            <a:spLocks/>
          </p:cNvSpPr>
          <p:nvPr/>
        </p:nvSpPr>
        <p:spPr>
          <a:xfrm>
            <a:off x="2877498" y="6965163"/>
            <a:ext cx="4409833" cy="1159569"/>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This center brings together various forms of support in one place (prevention, medical care, psychological support, and referral to specialized services). The center prevents crisis situations rather than simply dealing with them after they occur. The service is easily accessible, free of charge, and located on campus, which makes it highly visible and easy to use. </a:t>
            </a:r>
          </a:p>
        </p:txBody>
      </p:sp>
      <p:sp>
        <p:nvSpPr>
          <p:cNvPr id="5" name="Rectangle 6">
            <a:extLst>
              <a:ext uri="{FF2B5EF4-FFF2-40B4-BE49-F238E27FC236}">
                <a16:creationId xmlns:a16="http://schemas.microsoft.com/office/drawing/2014/main" id="{2D5D7F16-F7C9-4FFC-996B-3F72F013F56F}"/>
              </a:ext>
            </a:extLst>
          </p:cNvPr>
          <p:cNvSpPr/>
          <p:nvPr/>
        </p:nvSpPr>
        <p:spPr>
          <a:xfrm>
            <a:off x="6944366" y="3433874"/>
            <a:ext cx="640357" cy="759703"/>
          </a:xfrm>
          <a:prstGeom prst="rect">
            <a:avLst/>
          </a:prstGeom>
          <a:solidFill>
            <a:srgbClr val="E21079">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 Placeholder 5">
            <a:extLst>
              <a:ext uri="{FF2B5EF4-FFF2-40B4-BE49-F238E27FC236}">
                <a16:creationId xmlns:a16="http://schemas.microsoft.com/office/drawing/2014/main" id="{C721AF50-95B0-CF8B-D0F9-6FA983D7D5E2}"/>
              </a:ext>
            </a:extLst>
          </p:cNvPr>
          <p:cNvSpPr txBox="1">
            <a:spLocks/>
          </p:cNvSpPr>
          <p:nvPr/>
        </p:nvSpPr>
        <p:spPr>
          <a:xfrm>
            <a:off x="2952750" y="9758735"/>
            <a:ext cx="4421929" cy="535095"/>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Trained professionals and Institutional commitment with recognition of mental health as a student priority in order to secure public funding.</a:t>
            </a:r>
          </a:p>
        </p:txBody>
      </p:sp>
      <p:sp>
        <p:nvSpPr>
          <p:cNvPr id="25" name="Text Placeholder 5">
            <a:extLst>
              <a:ext uri="{FF2B5EF4-FFF2-40B4-BE49-F238E27FC236}">
                <a16:creationId xmlns:a16="http://schemas.microsoft.com/office/drawing/2014/main" id="{8EA1004E-A1D3-35F5-9CD8-702C955E229F}"/>
              </a:ext>
            </a:extLst>
          </p:cNvPr>
          <p:cNvSpPr txBox="1">
            <a:spLocks/>
          </p:cNvSpPr>
          <p:nvPr/>
        </p:nvSpPr>
        <p:spPr>
          <a:xfrm>
            <a:off x="2921285" y="4263392"/>
            <a:ext cx="4466364" cy="1194046"/>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Service offered by an external organism.</a:t>
            </a:r>
          </a:p>
        </p:txBody>
      </p:sp>
      <p:sp>
        <p:nvSpPr>
          <p:cNvPr id="32" name="Text Placeholder 5">
            <a:extLst>
              <a:ext uri="{FF2B5EF4-FFF2-40B4-BE49-F238E27FC236}">
                <a16:creationId xmlns:a16="http://schemas.microsoft.com/office/drawing/2014/main" id="{59659813-AF98-192E-1D82-0FDBBB8C9705}"/>
              </a:ext>
            </a:extLst>
          </p:cNvPr>
          <p:cNvSpPr txBox="1">
            <a:spLocks/>
          </p:cNvSpPr>
          <p:nvPr/>
        </p:nvSpPr>
        <p:spPr>
          <a:xfrm>
            <a:off x="2877498" y="5103445"/>
            <a:ext cx="4393335" cy="1337418"/>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This health center brings health support and awareness, particularly mental health, closer to students. The center offers free consultations with psychologists, psychiatrists, and nurses.  It is a part of a genuine peer education initiative, recruiting students each year to initiate and implement health promotion projects aimed at their peers. It also organizes a “Feel Good Campus” Festival  focusing on mental health and social connections.</a:t>
            </a:r>
          </a:p>
        </p:txBody>
      </p:sp>
      <p:sp>
        <p:nvSpPr>
          <p:cNvPr id="34" name="Text Placeholder 5">
            <a:extLst>
              <a:ext uri="{FF2B5EF4-FFF2-40B4-BE49-F238E27FC236}">
                <a16:creationId xmlns:a16="http://schemas.microsoft.com/office/drawing/2014/main" id="{9A27B0C2-7890-5203-62D0-427761743286}"/>
              </a:ext>
            </a:extLst>
          </p:cNvPr>
          <p:cNvSpPr txBox="1">
            <a:spLocks/>
          </p:cNvSpPr>
          <p:nvPr/>
        </p:nvSpPr>
        <p:spPr>
          <a:xfrm>
            <a:off x="2921285" y="8691568"/>
            <a:ext cx="4421930" cy="471060"/>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fontAlgn="base">
              <a:lnSpc>
                <a:spcPts val="1350"/>
              </a:lnSpc>
            </a:pPr>
            <a:r>
              <a:rPr lang="en-US" dirty="0">
                <a:solidFill>
                  <a:schemeClr val="bg1"/>
                </a:solidFill>
              </a:rPr>
              <a:t>Medium transferability: public funding and human and organizational resources</a:t>
            </a:r>
          </a:p>
        </p:txBody>
      </p:sp>
      <p:cxnSp>
        <p:nvCxnSpPr>
          <p:cNvPr id="36" name="Straight Connector 33">
            <a:extLst>
              <a:ext uri="{FF2B5EF4-FFF2-40B4-BE49-F238E27FC236}">
                <a16:creationId xmlns:a16="http://schemas.microsoft.com/office/drawing/2014/main" id="{309230A3-51A4-23EB-5DFB-ABA6646DEC2D}"/>
              </a:ext>
            </a:extLst>
          </p:cNvPr>
          <p:cNvCxnSpPr>
            <a:cxnSpLocks/>
          </p:cNvCxnSpPr>
          <p:nvPr/>
        </p:nvCxnSpPr>
        <p:spPr>
          <a:xfrm>
            <a:off x="2952750" y="4580119"/>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FD78F7E8-BB58-D61C-4C36-662A83B0F7FD}"/>
              </a:ext>
            </a:extLst>
          </p:cNvPr>
          <p:cNvCxnSpPr>
            <a:cxnSpLocks/>
          </p:cNvCxnSpPr>
          <p:nvPr/>
        </p:nvCxnSpPr>
        <p:spPr>
          <a:xfrm>
            <a:off x="2952750" y="6497490"/>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4EE9EC63-7650-E1E6-027E-9CCE5642A76F}"/>
              </a:ext>
            </a:extLst>
          </p:cNvPr>
          <p:cNvCxnSpPr>
            <a:cxnSpLocks/>
          </p:cNvCxnSpPr>
          <p:nvPr/>
        </p:nvCxnSpPr>
        <p:spPr>
          <a:xfrm>
            <a:off x="2952750" y="8172763"/>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FC343758-9017-730B-E6F5-5E6C04FE2721}"/>
              </a:ext>
            </a:extLst>
          </p:cNvPr>
          <p:cNvCxnSpPr>
            <a:cxnSpLocks/>
          </p:cNvCxnSpPr>
          <p:nvPr/>
        </p:nvCxnSpPr>
        <p:spPr>
          <a:xfrm>
            <a:off x="2995425" y="9245923"/>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grpSp>
        <p:nvGrpSpPr>
          <p:cNvPr id="40" name="Группа 39">
            <a:extLst>
              <a:ext uri="{FF2B5EF4-FFF2-40B4-BE49-F238E27FC236}">
                <a16:creationId xmlns:a16="http://schemas.microsoft.com/office/drawing/2014/main" id="{B0AC5E8C-A9A0-0BC6-9B7F-049EB38E650F}"/>
              </a:ext>
            </a:extLst>
          </p:cNvPr>
          <p:cNvGrpSpPr/>
          <p:nvPr/>
        </p:nvGrpSpPr>
        <p:grpSpPr>
          <a:xfrm>
            <a:off x="2453591" y="3916619"/>
            <a:ext cx="2935919" cy="324611"/>
            <a:chOff x="2453591" y="3888626"/>
            <a:chExt cx="2935919" cy="324611"/>
          </a:xfrm>
        </p:grpSpPr>
        <p:sp>
          <p:nvSpPr>
            <p:cNvPr id="42" name="Arrow: Pentagon 41">
              <a:extLst>
                <a:ext uri="{FF2B5EF4-FFF2-40B4-BE49-F238E27FC236}">
                  <a16:creationId xmlns:a16="http://schemas.microsoft.com/office/drawing/2014/main" id="{BF0F5C19-BD32-66F8-8EA6-9E34B9145E86}"/>
                </a:ext>
              </a:extLst>
            </p:cNvPr>
            <p:cNvSpPr/>
            <p:nvPr/>
          </p:nvSpPr>
          <p:spPr>
            <a:xfrm>
              <a:off x="2552348" y="3888626"/>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3" name="TextBox 42">
              <a:extLst>
                <a:ext uri="{FF2B5EF4-FFF2-40B4-BE49-F238E27FC236}">
                  <a16:creationId xmlns:a16="http://schemas.microsoft.com/office/drawing/2014/main" id="{34A1C5E7-8A81-509C-B3F6-4F20C1D0B866}"/>
                </a:ext>
              </a:extLst>
            </p:cNvPr>
            <p:cNvSpPr txBox="1"/>
            <p:nvPr/>
          </p:nvSpPr>
          <p:spPr>
            <a:xfrm>
              <a:off x="2453591" y="3922089"/>
              <a:ext cx="2091244"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Role of educator</a:t>
              </a:r>
              <a:r>
                <a:rPr lang="en-US" sz="1400" b="1" dirty="0">
                  <a:solidFill>
                    <a:prstClr val="white"/>
                  </a:solidFill>
                  <a:latin typeface="Calibri" panose="020F0502020204030204" pitchFamily="34" charset="0"/>
                  <a:ea typeface="Calibri" panose="020F0502020204030204" pitchFamily="34" charset="0"/>
                  <a:cs typeface="Calibri" panose="020F0502020204030204" pitchFamily="34" charset="0"/>
                </a:rPr>
                <a:t>s </a:t>
              </a: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 staff</a:t>
              </a:r>
            </a:p>
          </p:txBody>
        </p:sp>
      </p:grpSp>
      <p:sp>
        <p:nvSpPr>
          <p:cNvPr id="44" name="Arrow: Pentagon 41">
            <a:extLst>
              <a:ext uri="{FF2B5EF4-FFF2-40B4-BE49-F238E27FC236}">
                <a16:creationId xmlns:a16="http://schemas.microsoft.com/office/drawing/2014/main" id="{36D0B9A2-96B6-3F92-E4F4-70D1312BF909}"/>
              </a:ext>
            </a:extLst>
          </p:cNvPr>
          <p:cNvSpPr/>
          <p:nvPr/>
        </p:nvSpPr>
        <p:spPr>
          <a:xfrm>
            <a:off x="2552347" y="4736486"/>
            <a:ext cx="2837163"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5" name="TextBox 44">
            <a:extLst>
              <a:ext uri="{FF2B5EF4-FFF2-40B4-BE49-F238E27FC236}">
                <a16:creationId xmlns:a16="http://schemas.microsoft.com/office/drawing/2014/main" id="{F9B442E3-36AE-0E5D-F98F-E267158DC24C}"/>
              </a:ext>
            </a:extLst>
          </p:cNvPr>
          <p:cNvSpPr txBox="1"/>
          <p:nvPr/>
        </p:nvSpPr>
        <p:spPr>
          <a:xfrm>
            <a:off x="2534179" y="4774018"/>
            <a:ext cx="2904933"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Student mental health &amp; wellbeing</a:t>
            </a:r>
          </a:p>
        </p:txBody>
      </p:sp>
      <p:sp>
        <p:nvSpPr>
          <p:cNvPr id="46" name="Arrow: Pentagon 41">
            <a:extLst>
              <a:ext uri="{FF2B5EF4-FFF2-40B4-BE49-F238E27FC236}">
                <a16:creationId xmlns:a16="http://schemas.microsoft.com/office/drawing/2014/main" id="{1B430233-5497-6159-BC51-C18124E8AE20}"/>
              </a:ext>
            </a:extLst>
          </p:cNvPr>
          <p:cNvSpPr/>
          <p:nvPr/>
        </p:nvSpPr>
        <p:spPr>
          <a:xfrm>
            <a:off x="2552348" y="6620625"/>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7" name="TextBox 46">
            <a:extLst>
              <a:ext uri="{FF2B5EF4-FFF2-40B4-BE49-F238E27FC236}">
                <a16:creationId xmlns:a16="http://schemas.microsoft.com/office/drawing/2014/main" id="{7AC87091-1031-4F35-A2E5-F491ED7EE57B}"/>
              </a:ext>
            </a:extLst>
          </p:cNvPr>
          <p:cNvSpPr txBox="1"/>
          <p:nvPr/>
        </p:nvSpPr>
        <p:spPr>
          <a:xfrm>
            <a:off x="2552348" y="6657905"/>
            <a:ext cx="1653325"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Why it’s effective</a:t>
            </a:r>
          </a:p>
        </p:txBody>
      </p:sp>
      <p:sp>
        <p:nvSpPr>
          <p:cNvPr id="61" name="Arrow: Pentagon 41">
            <a:extLst>
              <a:ext uri="{FF2B5EF4-FFF2-40B4-BE49-F238E27FC236}">
                <a16:creationId xmlns:a16="http://schemas.microsoft.com/office/drawing/2014/main" id="{B0C38D24-5299-872A-F2FD-B5EDD5150F0F}"/>
              </a:ext>
            </a:extLst>
          </p:cNvPr>
          <p:cNvSpPr/>
          <p:nvPr/>
        </p:nvSpPr>
        <p:spPr>
          <a:xfrm>
            <a:off x="2532199" y="8330468"/>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3" name="Arrow: Pentagon 41">
            <a:extLst>
              <a:ext uri="{FF2B5EF4-FFF2-40B4-BE49-F238E27FC236}">
                <a16:creationId xmlns:a16="http://schemas.microsoft.com/office/drawing/2014/main" id="{79EDA7F7-D9B6-62D8-3F3B-AF7F79D9D0D6}"/>
              </a:ext>
            </a:extLst>
          </p:cNvPr>
          <p:cNvSpPr/>
          <p:nvPr/>
        </p:nvSpPr>
        <p:spPr>
          <a:xfrm>
            <a:off x="2532199" y="9387284"/>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4" name="TextBox 63">
            <a:extLst>
              <a:ext uri="{FF2B5EF4-FFF2-40B4-BE49-F238E27FC236}">
                <a16:creationId xmlns:a16="http://schemas.microsoft.com/office/drawing/2014/main" id="{0A838459-1182-EF65-F54B-F1C6552330D1}"/>
              </a:ext>
            </a:extLst>
          </p:cNvPr>
          <p:cNvSpPr txBox="1"/>
          <p:nvPr/>
        </p:nvSpPr>
        <p:spPr>
          <a:xfrm>
            <a:off x="2502323" y="8366873"/>
            <a:ext cx="2867038"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Transferability potential</a:t>
            </a:r>
          </a:p>
        </p:txBody>
      </p:sp>
      <p:sp>
        <p:nvSpPr>
          <p:cNvPr id="65" name="TextBox 64">
            <a:extLst>
              <a:ext uri="{FF2B5EF4-FFF2-40B4-BE49-F238E27FC236}">
                <a16:creationId xmlns:a16="http://schemas.microsoft.com/office/drawing/2014/main" id="{94296AD3-AF81-43E6-0E5B-D8D28120F657}"/>
              </a:ext>
            </a:extLst>
          </p:cNvPr>
          <p:cNvSpPr txBox="1"/>
          <p:nvPr/>
        </p:nvSpPr>
        <p:spPr>
          <a:xfrm>
            <a:off x="2480877" y="9420164"/>
            <a:ext cx="1909172"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Conditions for transfer </a:t>
            </a:r>
          </a:p>
        </p:txBody>
      </p:sp>
      <p:pic>
        <p:nvPicPr>
          <p:cNvPr id="2050" name="Picture 2">
            <a:extLst>
              <a:ext uri="{FF2B5EF4-FFF2-40B4-BE49-F238E27FC236}">
                <a16:creationId xmlns:a16="http://schemas.microsoft.com/office/drawing/2014/main" id="{6E5B0494-31E1-835F-F733-E9863B8E986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74107" y="9028164"/>
            <a:ext cx="1713505" cy="599835"/>
          </a:xfrm>
          <a:prstGeom prst="rect">
            <a:avLst/>
          </a:prstGeom>
          <a:noFill/>
          <a:extLst>
            <a:ext uri="{909E8E84-426E-40DD-AFC4-6F175D3DCCD1}">
              <a14:hiddenFill xmlns:a14="http://schemas.microsoft.com/office/drawing/2010/main">
                <a:solidFill>
                  <a:srgbClr val="FFFFFF"/>
                </a:solidFill>
              </a14:hiddenFill>
            </a:ext>
          </a:extLst>
        </p:spPr>
      </p:pic>
      <p:pic>
        <p:nvPicPr>
          <p:cNvPr id="66" name="Picture 4">
            <a:extLst>
              <a:ext uri="{FF2B5EF4-FFF2-40B4-BE49-F238E27FC236}">
                <a16:creationId xmlns:a16="http://schemas.microsoft.com/office/drawing/2014/main" id="{364CE632-F16A-0405-A76E-F1A4A2BF2F03}"/>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602988" y="8515379"/>
            <a:ext cx="775310" cy="492781"/>
          </a:xfrm>
          <a:prstGeom prst="rect">
            <a:avLst/>
          </a:prstGeom>
        </p:spPr>
      </p:pic>
    </p:spTree>
    <p:extLst>
      <p:ext uri="{BB962C8B-B14F-4D97-AF65-F5344CB8AC3E}">
        <p14:creationId xmlns:p14="http://schemas.microsoft.com/office/powerpoint/2010/main" val="175862135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ef88797d-310b-4d46-ad9c-0c23fa0c8d4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F02E0EF7D44C04B9FA644DBFF45FF6A" ma:contentTypeVersion="13" ma:contentTypeDescription="Create a new document." ma:contentTypeScope="" ma:versionID="206b9469efed5238e3299da57cdc015e">
  <xsd:schema xmlns:xsd="http://www.w3.org/2001/XMLSchema" xmlns:xs="http://www.w3.org/2001/XMLSchema" xmlns:p="http://schemas.microsoft.com/office/2006/metadata/properties" xmlns:ns2="876de33e-aaa5-4507-9b92-b84e676ded0d" xmlns:ns3="ef88797d-310b-4d46-ad9c-0c23fa0c8d45" targetNamespace="http://schemas.microsoft.com/office/2006/metadata/properties" ma:root="true" ma:fieldsID="281ed500249cd3fe925a7af84a8b56c4" ns2:_="" ns3:_="">
    <xsd:import namespace="876de33e-aaa5-4507-9b92-b84e676ded0d"/>
    <xsd:import namespace="ef88797d-310b-4d46-ad9c-0c23fa0c8d45"/>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EventHashCode" minOccurs="0"/>
                <xsd:element ref="ns3:MediaServiceGenerationTime" minOccurs="0"/>
                <xsd:element ref="ns3:MediaServiceAutoKeyPoints" minOccurs="0"/>
                <xsd:element ref="ns3:MediaServiceKeyPoints"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6de33e-aaa5-4507-9b92-b84e676ded0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hidden="true" ma:internalName="LastSharedByUser" ma:readOnly="true">
      <xsd:simpleType>
        <xsd:restriction base="dms:Note"/>
      </xsd:simpleType>
    </xsd:element>
    <xsd:element name="LastSharedByTime" ma:index="11" nillable="true" ma:displayName="Last Shared By Time" ma:description="" ma:hidden="true"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ef88797d-310b-4d46-ad9c-0c23fa0c8d45"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false">
      <xsd:simpleType>
        <xsd:restriction base="dms:Note">
          <xsd:maxLength value="255"/>
        </xsd:restriction>
      </xsd:simpleType>
    </xsd:element>
    <xsd:element name="MediaServiceAutoTags" ma:index="19" nillable="true" ma:displayName="Tags" ma:internalName="MediaServiceAutoTag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69AD2B3-D789-4FC7-A14D-89ADA76B73A8}">
  <ds:schemaRefs>
    <ds:schemaRef ds:uri="http://schemas.microsoft.com/office/2006/metadata/properties"/>
    <ds:schemaRef ds:uri="http://schemas.microsoft.com/office/infopath/2007/PartnerControls"/>
    <ds:schemaRef ds:uri="ef88797d-310b-4d46-ad9c-0c23fa0c8d45"/>
  </ds:schemaRefs>
</ds:datastoreItem>
</file>

<file path=customXml/itemProps2.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3.xml><?xml version="1.0" encoding="utf-8"?>
<ds:datastoreItem xmlns:ds="http://schemas.openxmlformats.org/officeDocument/2006/customXml" ds:itemID="{7F83B94A-925B-4414-927F-DFD616E23C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6de33e-aaa5-4507-9b92-b84e676ded0d"/>
    <ds:schemaRef ds:uri="ef88797d-310b-4d46-ad9c-0c23fa0c8d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Magazine layout</Template>
  <TotalTime>8960</TotalTime>
  <Words>290</Words>
  <Application>Microsoft Office PowerPoint</Application>
  <PresentationFormat>Произвольный</PresentationFormat>
  <Paragraphs>23</Paragraphs>
  <Slides>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vt:i4>
      </vt:variant>
    </vt:vector>
  </HeadingPairs>
  <TitlesOfParts>
    <vt:vector size="8" baseType="lpstr">
      <vt:lpstr>Arial</vt:lpstr>
      <vt:lpstr>Calibri</vt:lpstr>
      <vt:lpstr>Montserrat</vt:lpstr>
      <vt:lpstr>Montserrat Light</vt:lpstr>
      <vt:lpstr>Poppins</vt:lpstr>
      <vt:lpstr>Times New Roman</vt:lpstr>
      <vt:lpstr>Office Theme</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Anton Livanov</cp:lastModifiedBy>
  <cp:revision>347</cp:revision>
  <cp:lastPrinted>2022-04-20T17:04:48Z</cp:lastPrinted>
  <dcterms:created xsi:type="dcterms:W3CDTF">2021-06-15T11:45:52Z</dcterms:created>
  <dcterms:modified xsi:type="dcterms:W3CDTF">2026-05-19T07:57:39Z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0x0101005F02E0EF7D44C04B9FA644DBFF45FF6A</vt:lpwstr>
  </property>
</Properties>
</file>