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84" r:id="rId5"/>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3"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2496B7-485F-7B69-F7DE-F8CDD527168F}" name="Paula Whyte ( Momentum Consulting )" initials="PW" userId="S::paula@momentumconsulting.ie::a1b8e930-d272-4933-b1a2-fcb29f5bf1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ton Livanov" initials="AL" lastIdx="1" clrIdx="0">
    <p:extLst>
      <p:ext uri="{19B8F6BF-5375-455C-9EA6-DF929625EA0E}">
        <p15:presenceInfo xmlns:p15="http://schemas.microsoft.com/office/powerpoint/2012/main" userId="3ac9bdd3a5f4a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A21"/>
    <a:srgbClr val="C01D74"/>
    <a:srgbClr val="007772"/>
    <a:srgbClr val="ECECEC"/>
    <a:srgbClr val="F79E6D"/>
    <a:srgbClr val="E21079"/>
    <a:srgbClr val="EEA821"/>
    <a:srgbClr val="262626"/>
    <a:srgbClr val="D55A27"/>
    <a:srgbClr val="3D82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6" autoAdjust="0"/>
    <p:restoredTop sz="94638"/>
  </p:normalViewPr>
  <p:slideViewPr>
    <p:cSldViewPr snapToGrid="0" snapToObjects="1">
      <p:cViewPr varScale="1">
        <p:scale>
          <a:sx n="63" d="100"/>
          <a:sy n="63" d="100"/>
        </p:scale>
        <p:origin x="2333" y="130"/>
      </p:cViewPr>
      <p:guideLst>
        <p:guide orient="horz" pos="3343"/>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88" d="100"/>
          <a:sy n="88" d="100"/>
        </p:scale>
        <p:origin x="2664" y="176"/>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5/19/2026</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5/19/2026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36182" y="5744507"/>
            <a:ext cx="7595857" cy="3768082"/>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C01D74"/>
          </a:solidFill>
          <a:ln w="3060" cap="flat">
            <a:noFill/>
            <a:prstDash val="solid"/>
            <a:miter/>
          </a:ln>
        </p:spPr>
        <p:txBody>
          <a:bodyPr rtlCol="0" anchor="ctr"/>
          <a:lstStyle/>
          <a:p>
            <a:endParaRPr lang="en-US" dirty="0"/>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our project</a:t>
            </a:r>
          </a:p>
        </p:txBody>
      </p:sp>
      <p:grpSp>
        <p:nvGrpSpPr>
          <p:cNvPr id="6" name="Graphic 95">
            <a:extLst>
              <a:ext uri="{FF2B5EF4-FFF2-40B4-BE49-F238E27FC236}">
                <a16:creationId xmlns:a16="http://schemas.microsoft.com/office/drawing/2014/main" id="{4D9842FF-4F9A-2734-F6DD-26B9ECEE0476}"/>
              </a:ext>
            </a:extLst>
          </p:cNvPr>
          <p:cNvGrpSpPr/>
          <p:nvPr userDrawn="1"/>
        </p:nvGrpSpPr>
        <p:grpSpPr>
          <a:xfrm>
            <a:off x="611238" y="9971030"/>
            <a:ext cx="1509109" cy="423922"/>
            <a:chOff x="584588" y="9078286"/>
            <a:chExt cx="1509109" cy="423922"/>
          </a:xfrm>
          <a:solidFill>
            <a:srgbClr val="000000"/>
          </a:solidFill>
        </p:grpSpPr>
        <p:sp>
          <p:nvSpPr>
            <p:cNvPr id="7" name="Freeform 6">
              <a:extLst>
                <a:ext uri="{FF2B5EF4-FFF2-40B4-BE49-F238E27FC236}">
                  <a16:creationId xmlns:a16="http://schemas.microsoft.com/office/drawing/2014/main" id="{C4FADEB4-FE4B-BD26-C0B6-447C8DEC675D}"/>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id="{6487BADA-8590-7A63-B801-DBD9C778469E}"/>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9" name="Text Placeholder 23">
            <a:extLst>
              <a:ext uri="{FF2B5EF4-FFF2-40B4-BE49-F238E27FC236}">
                <a16:creationId xmlns:a16="http://schemas.microsoft.com/office/drawing/2014/main" id="{2F6B8A16-0042-4C17-4ABA-294C390D3907}"/>
              </a:ext>
            </a:extLst>
          </p:cNvPr>
          <p:cNvSpPr>
            <a:spLocks noGrp="1"/>
          </p:cNvSpPr>
          <p:nvPr>
            <p:ph type="body" sz="quarter" idx="17" hasCustomPrompt="1"/>
          </p:nvPr>
        </p:nvSpPr>
        <p:spPr>
          <a:xfrm>
            <a:off x="655568" y="10010293"/>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10" name="Text Placeholder 23">
            <a:extLst>
              <a:ext uri="{FF2B5EF4-FFF2-40B4-BE49-F238E27FC236}">
                <a16:creationId xmlns:a16="http://schemas.microsoft.com/office/drawing/2014/main" id="{5E9B6D5E-8D79-78FB-F5CA-B6AD291110BB}"/>
              </a:ext>
            </a:extLst>
          </p:cNvPr>
          <p:cNvSpPr>
            <a:spLocks noGrp="1"/>
          </p:cNvSpPr>
          <p:nvPr>
            <p:ph type="body" sz="quarter" idx="18" hasCustomPrompt="1"/>
          </p:nvPr>
        </p:nvSpPr>
        <p:spPr>
          <a:xfrm>
            <a:off x="2219835" y="10003763"/>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11" name="Picture 10" descr="Co-funded by the European Union logo in png for web usage">
            <a:extLst>
              <a:ext uri="{FF2B5EF4-FFF2-40B4-BE49-F238E27FC236}">
                <a16:creationId xmlns:a16="http://schemas.microsoft.com/office/drawing/2014/main" id="{803009A7-5697-B5E4-378A-A2B90D7B082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507169" y="10063230"/>
            <a:ext cx="1489944" cy="311822"/>
          </a:xfrm>
          <a:prstGeom prst="rect">
            <a:avLst/>
          </a:prstGeom>
          <a:noFill/>
          <a:ln>
            <a:noFill/>
          </a:ln>
        </p:spPr>
      </p:pic>
      <p:pic>
        <p:nvPicPr>
          <p:cNvPr id="13" name="Picture 12">
            <a:extLst>
              <a:ext uri="{FF2B5EF4-FFF2-40B4-BE49-F238E27FC236}">
                <a16:creationId xmlns:a16="http://schemas.microsoft.com/office/drawing/2014/main" id="{0545F60B-973E-60FF-21A4-F1D59FEFAD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321804"/>
            <a:ext cx="2061234" cy="2040201"/>
          </a:xfrm>
          <a:prstGeom prst="rect">
            <a:avLst/>
          </a:prstGeom>
        </p:spPr>
      </p:pic>
      <p:pic>
        <p:nvPicPr>
          <p:cNvPr id="15" name="Graphic 14">
            <a:extLst>
              <a:ext uri="{FF2B5EF4-FFF2-40B4-BE49-F238E27FC236}">
                <a16:creationId xmlns:a16="http://schemas.microsoft.com/office/drawing/2014/main" id="{79D4E41F-E75A-0A1E-05A2-D79D018160B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64133" y="6205928"/>
            <a:ext cx="4289501" cy="4003534"/>
          </a:xfrm>
          <a:prstGeom prst="rect">
            <a:avLst/>
          </a:prstGeom>
        </p:spPr>
      </p:pic>
      <p:sp>
        <p:nvSpPr>
          <p:cNvPr id="16" name="Graphic 6">
            <a:extLst>
              <a:ext uri="{FF2B5EF4-FFF2-40B4-BE49-F238E27FC236}">
                <a16:creationId xmlns:a16="http://schemas.microsoft.com/office/drawing/2014/main" id="{FC707ACB-87EA-507D-BED7-D42A6FE1994F}"/>
              </a:ext>
            </a:extLst>
          </p:cNvPr>
          <p:cNvSpPr/>
          <p:nvPr userDrawn="1"/>
        </p:nvSpPr>
        <p:spPr>
          <a:xfrm rot="5400000">
            <a:off x="5901341" y="8098528"/>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7" name="Text Placeholder 32">
            <a:extLst>
              <a:ext uri="{FF2B5EF4-FFF2-40B4-BE49-F238E27FC236}">
                <a16:creationId xmlns:a16="http://schemas.microsoft.com/office/drawing/2014/main" id="{F8F95B97-138F-E526-6D3E-768E43385E71}"/>
              </a:ext>
            </a:extLst>
          </p:cNvPr>
          <p:cNvSpPr>
            <a:spLocks noGrp="1"/>
          </p:cNvSpPr>
          <p:nvPr>
            <p:ph type="body" sz="quarter" idx="42" hasCustomPrompt="1"/>
          </p:nvPr>
        </p:nvSpPr>
        <p:spPr>
          <a:xfrm>
            <a:off x="3893839" y="9273209"/>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19" name="Graphic 6">
            <a:extLst>
              <a:ext uri="{FF2B5EF4-FFF2-40B4-BE49-F238E27FC236}">
                <a16:creationId xmlns:a16="http://schemas.microsoft.com/office/drawing/2014/main" id="{37BCB648-6F6A-53DD-7A01-19A9AD0F46CC}"/>
              </a:ext>
            </a:extLst>
          </p:cNvPr>
          <p:cNvSpPr/>
          <p:nvPr userDrawn="1"/>
        </p:nvSpPr>
        <p:spPr>
          <a:xfrm rot="5400000" flipV="1">
            <a:off x="2833542" y="4478929"/>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Picture Placeholder 62">
            <a:extLst>
              <a:ext uri="{FF2B5EF4-FFF2-40B4-BE49-F238E27FC236}">
                <a16:creationId xmlns:a16="http://schemas.microsoft.com/office/drawing/2014/main" id="{8E322E00-7389-9B12-BB96-F99DBAD024FC}"/>
              </a:ext>
            </a:extLst>
          </p:cNvPr>
          <p:cNvSpPr>
            <a:spLocks noGrp="1"/>
          </p:cNvSpPr>
          <p:nvPr>
            <p:ph type="pic" sz="quarter" idx="44" hasCustomPrompt="1"/>
          </p:nvPr>
        </p:nvSpPr>
        <p:spPr>
          <a:xfrm>
            <a:off x="425122" y="2468944"/>
            <a:ext cx="6642100" cy="4338637"/>
          </a:xfrm>
          <a:prstGeom prst="rect">
            <a:avLst/>
          </a:prstGeom>
          <a:solidFill>
            <a:schemeClr val="bg1">
              <a:lumMod val="95000"/>
            </a:schemeClr>
          </a:solidFill>
        </p:spPr>
        <p:txBody>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7959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10212780"/>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8" name="Picture Placeholder 34">
            <a:extLst>
              <a:ext uri="{FF2B5EF4-FFF2-40B4-BE49-F238E27FC236}">
                <a16:creationId xmlns:a16="http://schemas.microsoft.com/office/drawing/2014/main" id="{36A06401-592A-EA4A-AE31-4E6B716F2835}"/>
              </a:ext>
            </a:extLst>
          </p:cNvPr>
          <p:cNvSpPr>
            <a:spLocks noGrp="1"/>
          </p:cNvSpPr>
          <p:nvPr>
            <p:ph type="pic" sz="quarter" idx="41"/>
          </p:nvPr>
        </p:nvSpPr>
        <p:spPr>
          <a:xfrm>
            <a:off x="3711247" y="706440"/>
            <a:ext cx="3870325" cy="714760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pic>
        <p:nvPicPr>
          <p:cNvPr id="3" name="Graphic 2">
            <a:extLst>
              <a:ext uri="{FF2B5EF4-FFF2-40B4-BE49-F238E27FC236}">
                <a16:creationId xmlns:a16="http://schemas.microsoft.com/office/drawing/2014/main" id="{3FFCC394-F517-CB02-5F10-A5D00ADCCF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295797" y="7626512"/>
            <a:ext cx="4289501" cy="4003534"/>
          </a:xfrm>
          <a:prstGeom prst="rect">
            <a:avLst/>
          </a:prstGeom>
        </p:spPr>
      </p:pic>
      <p:sp>
        <p:nvSpPr>
          <p:cNvPr id="4" name="Graphic 6">
            <a:extLst>
              <a:ext uri="{FF2B5EF4-FFF2-40B4-BE49-F238E27FC236}">
                <a16:creationId xmlns:a16="http://schemas.microsoft.com/office/drawing/2014/main" id="{24F3B524-2B4E-F024-A82B-DC9B43E226B4}"/>
              </a:ext>
            </a:extLst>
          </p:cNvPr>
          <p:cNvSpPr/>
          <p:nvPr userDrawn="1"/>
        </p:nvSpPr>
        <p:spPr>
          <a:xfrm rot="5400000" flipV="1">
            <a:off x="-7622443" y="5655724"/>
            <a:ext cx="13490438"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5641310F-543B-3AC1-2501-717AFB797A7E}"/>
              </a:ext>
            </a:extLst>
          </p:cNvPr>
          <p:cNvSpPr/>
          <p:nvPr userDrawn="1"/>
        </p:nvSpPr>
        <p:spPr>
          <a:xfrm rot="10800000" flipV="1">
            <a:off x="0" y="10690363"/>
            <a:ext cx="7926790"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4078145" y="161736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87829"/>
            <a:ext cx="4056786" cy="185754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3" name="Graphic 2">
            <a:extLst>
              <a:ext uri="{FF2B5EF4-FFF2-40B4-BE49-F238E27FC236}">
                <a16:creationId xmlns:a16="http://schemas.microsoft.com/office/drawing/2014/main" id="{0B6B1CE9-BAF5-214F-85FC-88DEE4E79A1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974375" y="-1076617"/>
            <a:ext cx="4289501" cy="4003534"/>
          </a:xfrm>
          <a:prstGeom prst="rect">
            <a:avLst/>
          </a:prstGeom>
        </p:spPr>
      </p:pic>
      <p:sp>
        <p:nvSpPr>
          <p:cNvPr id="4" name="Graphic 6">
            <a:extLst>
              <a:ext uri="{FF2B5EF4-FFF2-40B4-BE49-F238E27FC236}">
                <a16:creationId xmlns:a16="http://schemas.microsoft.com/office/drawing/2014/main" id="{BB51FE79-0338-EF9A-82D5-AD0C9D9D05AC}"/>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295E1717-3DAC-C3FB-D0D4-87050F1DA977}"/>
              </a:ext>
            </a:extLst>
          </p:cNvPr>
          <p:cNvSpPr/>
          <p:nvPr userDrawn="1"/>
        </p:nvSpPr>
        <p:spPr>
          <a:xfrm rot="10800000" flipV="1">
            <a:off x="-1651372" y="-1721790"/>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85934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31255" y="323003"/>
            <a:ext cx="7590930" cy="574835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3412986"/>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43ECED-D711-0D4D-9A38-701BFB0611D6}"/>
              </a:ext>
            </a:extLst>
          </p:cNvPr>
          <p:cNvSpPr/>
          <p:nvPr userDrawn="1"/>
        </p:nvSpPr>
        <p:spPr>
          <a:xfrm flipV="1">
            <a:off x="-14612" y="-5"/>
            <a:ext cx="7559675" cy="150223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38843" y="620486"/>
            <a:ext cx="6283988" cy="1297261"/>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11" name="Graphic 4">
            <a:extLst>
              <a:ext uri="{FF2B5EF4-FFF2-40B4-BE49-F238E27FC236}">
                <a16:creationId xmlns:a16="http://schemas.microsoft.com/office/drawing/2014/main" id="{B13C944A-F9DE-6D49-BB72-C8B62F6B1203}"/>
              </a:ext>
            </a:extLst>
          </p:cNvPr>
          <p:cNvSpPr/>
          <p:nvPr userDrawn="1"/>
        </p:nvSpPr>
        <p:spPr>
          <a:xfrm rot="16200000">
            <a:off x="6101638" y="690768"/>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Tree>
    <p:extLst>
      <p:ext uri="{BB962C8B-B14F-4D97-AF65-F5344CB8AC3E}">
        <p14:creationId xmlns:p14="http://schemas.microsoft.com/office/powerpoint/2010/main" val="36660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ext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FDF7596-4722-5F4C-8FB6-5F0B1F9090FD}"/>
              </a:ext>
            </a:extLst>
          </p:cNvPr>
          <p:cNvSpPr/>
          <p:nvPr userDrawn="1"/>
        </p:nvSpPr>
        <p:spPr>
          <a:xfrm flipV="1">
            <a:off x="0" y="2099867"/>
            <a:ext cx="6918419" cy="793180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8" name="Graphic 4">
            <a:extLst>
              <a:ext uri="{FF2B5EF4-FFF2-40B4-BE49-F238E27FC236}">
                <a16:creationId xmlns:a16="http://schemas.microsoft.com/office/drawing/2014/main" id="{E6326417-986D-C845-A66A-9AFD38B1339D}"/>
              </a:ext>
            </a:extLst>
          </p:cNvPr>
          <p:cNvSpPr/>
          <p:nvPr userDrawn="1"/>
        </p:nvSpPr>
        <p:spPr>
          <a:xfrm rot="10800000">
            <a:off x="6811618" y="2991410"/>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432957"/>
            <a:ext cx="6076427" cy="736994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6626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11876" y="3896749"/>
            <a:ext cx="7559675" cy="469207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24" name="Text Placeholder 32">
            <a:extLst>
              <a:ext uri="{FF2B5EF4-FFF2-40B4-BE49-F238E27FC236}">
                <a16:creationId xmlns:a16="http://schemas.microsoft.com/office/drawing/2014/main" id="{7C801656-BA69-7E4B-AAE4-11C00F6A1E4A}"/>
              </a:ext>
            </a:extLst>
          </p:cNvPr>
          <p:cNvSpPr>
            <a:spLocks noGrp="1"/>
          </p:cNvSpPr>
          <p:nvPr>
            <p:ph type="body" sz="quarter" idx="42" hasCustomPrompt="1"/>
          </p:nvPr>
        </p:nvSpPr>
        <p:spPr>
          <a:xfrm>
            <a:off x="565034" y="4234375"/>
            <a:ext cx="3403021" cy="3488902"/>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pic>
        <p:nvPicPr>
          <p:cNvPr id="5" name="Picture 4">
            <a:extLst>
              <a:ext uri="{FF2B5EF4-FFF2-40B4-BE49-F238E27FC236}">
                <a16:creationId xmlns:a16="http://schemas.microsoft.com/office/drawing/2014/main" id="{71D97DC4-4E87-76CF-E389-DA98EC7E4D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3465" y="9894093"/>
            <a:ext cx="4187116" cy="421836"/>
          </a:xfrm>
          <a:prstGeom prst="rect">
            <a:avLst/>
          </a:prstGeom>
        </p:spPr>
      </p:pic>
      <p:pic>
        <p:nvPicPr>
          <p:cNvPr id="2" name="Picture 1">
            <a:extLst>
              <a:ext uri="{FF2B5EF4-FFF2-40B4-BE49-F238E27FC236}">
                <a16:creationId xmlns:a16="http://schemas.microsoft.com/office/drawing/2014/main" id="{91D144EC-65D6-480B-F752-F77AB968AA3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599390"/>
            <a:ext cx="2061234" cy="2040201"/>
          </a:xfrm>
          <a:prstGeom prst="rect">
            <a:avLst/>
          </a:prstGeom>
        </p:spPr>
      </p:pic>
      <p:pic>
        <p:nvPicPr>
          <p:cNvPr id="3" name="Graphic 2">
            <a:extLst>
              <a:ext uri="{FF2B5EF4-FFF2-40B4-BE49-F238E27FC236}">
                <a16:creationId xmlns:a16="http://schemas.microsoft.com/office/drawing/2014/main" id="{F6C95578-6676-7ADE-78C9-E06FD48329A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32961" y="5287076"/>
            <a:ext cx="4289501" cy="4003534"/>
          </a:xfrm>
          <a:prstGeom prst="rect">
            <a:avLst/>
          </a:prstGeom>
        </p:spPr>
      </p:pic>
      <p:sp>
        <p:nvSpPr>
          <p:cNvPr id="4" name="Graphic 6">
            <a:extLst>
              <a:ext uri="{FF2B5EF4-FFF2-40B4-BE49-F238E27FC236}">
                <a16:creationId xmlns:a16="http://schemas.microsoft.com/office/drawing/2014/main" id="{EABEA5A0-55FC-A337-3CB2-2C907F88219E}"/>
              </a:ext>
            </a:extLst>
          </p:cNvPr>
          <p:cNvSpPr/>
          <p:nvPr userDrawn="1"/>
        </p:nvSpPr>
        <p:spPr>
          <a:xfrm rot="5400000" flipV="1">
            <a:off x="2833542" y="3580858"/>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Graphic 6">
            <a:extLst>
              <a:ext uri="{FF2B5EF4-FFF2-40B4-BE49-F238E27FC236}">
                <a16:creationId xmlns:a16="http://schemas.microsoft.com/office/drawing/2014/main" id="{824876AD-7042-CA31-BA41-3D04C26A7D95}"/>
              </a:ext>
            </a:extLst>
          </p:cNvPr>
          <p:cNvSpPr/>
          <p:nvPr userDrawn="1"/>
        </p:nvSpPr>
        <p:spPr>
          <a:xfrm rot="5400000">
            <a:off x="5901341" y="7212766"/>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 name="Text Placeholder 32">
            <a:extLst>
              <a:ext uri="{FF2B5EF4-FFF2-40B4-BE49-F238E27FC236}">
                <a16:creationId xmlns:a16="http://schemas.microsoft.com/office/drawing/2014/main" id="{493A6192-9F6B-C48A-5B3F-2080E91C36D6}"/>
              </a:ext>
            </a:extLst>
          </p:cNvPr>
          <p:cNvSpPr>
            <a:spLocks noGrp="1"/>
          </p:cNvSpPr>
          <p:nvPr>
            <p:ph type="body" sz="quarter" idx="44" hasCustomPrompt="1"/>
          </p:nvPr>
        </p:nvSpPr>
        <p:spPr>
          <a:xfrm>
            <a:off x="3893839" y="8387447"/>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Tree>
    <p:extLst>
      <p:ext uri="{BB962C8B-B14F-4D97-AF65-F5344CB8AC3E}">
        <p14:creationId xmlns:p14="http://schemas.microsoft.com/office/powerpoint/2010/main" val="358799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02">
    <p:spTree>
      <p:nvGrpSpPr>
        <p:cNvPr id="1" name=""/>
        <p:cNvGrpSpPr/>
        <p:nvPr/>
      </p:nvGrpSpPr>
      <p:grpSpPr>
        <a:xfrm>
          <a:off x="0" y="0"/>
          <a:ext cx="0" cy="0"/>
          <a:chOff x="0" y="0"/>
          <a:chExt cx="0" cy="0"/>
        </a:xfrm>
      </p:grpSpPr>
      <p:sp>
        <p:nvSpPr>
          <p:cNvPr id="16" name="Graphic 4">
            <a:extLst>
              <a:ext uri="{FF2B5EF4-FFF2-40B4-BE49-F238E27FC236}">
                <a16:creationId xmlns:a16="http://schemas.microsoft.com/office/drawing/2014/main" id="{8230FDA7-6B26-A580-C971-AF5B3BBBCDC0}"/>
              </a:ext>
            </a:extLst>
          </p:cNvPr>
          <p:cNvSpPr/>
          <p:nvPr userDrawn="1"/>
        </p:nvSpPr>
        <p:spPr>
          <a:xfrm rot="10800000">
            <a:off x="3987573" y="2763982"/>
            <a:ext cx="3572102" cy="401089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C01D74"/>
          </a:solidFill>
          <a:ln w="2370" cap="flat">
            <a:noFill/>
            <a:prstDash val="solid"/>
            <a:miter/>
          </a:ln>
        </p:spPr>
        <p:txBody>
          <a:bodyPr rtlCol="0" anchor="ctr"/>
          <a:lstStyle/>
          <a:p>
            <a:endParaRPr lang="en-US" dirty="0"/>
          </a:p>
        </p:txBody>
      </p:sp>
      <p:pic>
        <p:nvPicPr>
          <p:cNvPr id="7" name="Graphic 6">
            <a:extLst>
              <a:ext uri="{FF2B5EF4-FFF2-40B4-BE49-F238E27FC236}">
                <a16:creationId xmlns:a16="http://schemas.microsoft.com/office/drawing/2014/main" id="{1982E93C-C941-52D8-577B-E0CEA6A63E1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706664" y="4504719"/>
            <a:ext cx="4289501" cy="4003534"/>
          </a:xfrm>
          <a:prstGeom prst="rect">
            <a:avLst/>
          </a:prstGeom>
        </p:spPr>
      </p:pic>
      <p:sp>
        <p:nvSpPr>
          <p:cNvPr id="14" name="Graphic 6">
            <a:extLst>
              <a:ext uri="{FF2B5EF4-FFF2-40B4-BE49-F238E27FC236}">
                <a16:creationId xmlns:a16="http://schemas.microsoft.com/office/drawing/2014/main" id="{140BE214-F4A2-2DB9-2B08-5CECFB6ECBC2}"/>
              </a:ext>
            </a:extLst>
          </p:cNvPr>
          <p:cNvSpPr/>
          <p:nvPr userDrawn="1"/>
        </p:nvSpPr>
        <p:spPr>
          <a:xfrm rot="5400000" flipV="1">
            <a:off x="2867137" y="5812427"/>
            <a:ext cx="3742658" cy="564241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chemeClr val="bg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Text Placeholder 32">
            <a:extLst>
              <a:ext uri="{FF2B5EF4-FFF2-40B4-BE49-F238E27FC236}">
                <a16:creationId xmlns:a16="http://schemas.microsoft.com/office/drawing/2014/main" id="{0C564F7E-4616-E548-B81C-390A9F5C7740}"/>
              </a:ext>
            </a:extLst>
          </p:cNvPr>
          <p:cNvSpPr>
            <a:spLocks noGrp="1"/>
          </p:cNvSpPr>
          <p:nvPr>
            <p:ph type="body" sz="quarter" idx="11" hasCustomPrompt="1"/>
          </p:nvPr>
        </p:nvSpPr>
        <p:spPr>
          <a:xfrm>
            <a:off x="4166982" y="3812721"/>
            <a:ext cx="2951698" cy="574616"/>
          </a:xfrm>
          <a:prstGeom prst="rect">
            <a:avLst/>
          </a:prstGeom>
        </p:spPr>
        <p:txBody>
          <a:bodyPr>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1" name="Text Placeholder 32">
            <a:extLst>
              <a:ext uri="{FF2B5EF4-FFF2-40B4-BE49-F238E27FC236}">
                <a16:creationId xmlns:a16="http://schemas.microsoft.com/office/drawing/2014/main" id="{82FF7D0B-8D01-6749-9143-AF9B1238EDB8}"/>
              </a:ext>
            </a:extLst>
          </p:cNvPr>
          <p:cNvSpPr>
            <a:spLocks noGrp="1"/>
          </p:cNvSpPr>
          <p:nvPr>
            <p:ph type="body" sz="quarter" idx="16" hasCustomPrompt="1"/>
          </p:nvPr>
        </p:nvSpPr>
        <p:spPr>
          <a:xfrm>
            <a:off x="4166981" y="4660372"/>
            <a:ext cx="2980605"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grpSp>
        <p:nvGrpSpPr>
          <p:cNvPr id="342" name="Graphic 95">
            <a:extLst>
              <a:ext uri="{FF2B5EF4-FFF2-40B4-BE49-F238E27FC236}">
                <a16:creationId xmlns:a16="http://schemas.microsoft.com/office/drawing/2014/main" id="{78CB6730-FE3C-F64A-90C1-994A839C794C}"/>
              </a:ext>
            </a:extLst>
          </p:cNvPr>
          <p:cNvGrpSpPr/>
          <p:nvPr userDrawn="1"/>
        </p:nvGrpSpPr>
        <p:grpSpPr>
          <a:xfrm>
            <a:off x="707812" y="9460915"/>
            <a:ext cx="1509109" cy="423922"/>
            <a:chOff x="584588" y="9078286"/>
            <a:chExt cx="1509109" cy="423922"/>
          </a:xfrm>
          <a:solidFill>
            <a:srgbClr val="000000"/>
          </a:solidFill>
        </p:grpSpPr>
        <p:sp>
          <p:nvSpPr>
            <p:cNvPr id="343" name="Freeform 342">
              <a:extLst>
                <a:ext uri="{FF2B5EF4-FFF2-40B4-BE49-F238E27FC236}">
                  <a16:creationId xmlns:a16="http://schemas.microsoft.com/office/drawing/2014/main" id="{75C86EF1-E93B-B64C-8AD5-6287810B340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344" name="Freeform 343">
              <a:extLst>
                <a:ext uri="{FF2B5EF4-FFF2-40B4-BE49-F238E27FC236}">
                  <a16:creationId xmlns:a16="http://schemas.microsoft.com/office/drawing/2014/main" id="{350B8D3E-74BA-2142-A8F1-F9873C5820B9}"/>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345" name="Text Placeholder 23">
            <a:extLst>
              <a:ext uri="{FF2B5EF4-FFF2-40B4-BE49-F238E27FC236}">
                <a16:creationId xmlns:a16="http://schemas.microsoft.com/office/drawing/2014/main" id="{A9A3D5FF-2DEA-B148-BB15-C1284CA3F768}"/>
              </a:ext>
            </a:extLst>
          </p:cNvPr>
          <p:cNvSpPr>
            <a:spLocks noGrp="1"/>
          </p:cNvSpPr>
          <p:nvPr>
            <p:ph type="body" sz="quarter" idx="17" hasCustomPrompt="1"/>
          </p:nvPr>
        </p:nvSpPr>
        <p:spPr>
          <a:xfrm>
            <a:off x="752142" y="9500178"/>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346" name="Text Placeholder 23">
            <a:extLst>
              <a:ext uri="{FF2B5EF4-FFF2-40B4-BE49-F238E27FC236}">
                <a16:creationId xmlns:a16="http://schemas.microsoft.com/office/drawing/2014/main" id="{9B400FD6-846E-F34A-B9D5-58B417B72B0A}"/>
              </a:ext>
            </a:extLst>
          </p:cNvPr>
          <p:cNvSpPr>
            <a:spLocks noGrp="1"/>
          </p:cNvSpPr>
          <p:nvPr>
            <p:ph type="body" sz="quarter" idx="18" hasCustomPrompt="1"/>
          </p:nvPr>
        </p:nvSpPr>
        <p:spPr>
          <a:xfrm>
            <a:off x="2316409" y="9493648"/>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5" name="Picture 4" descr="Co-funded by the European Union logo in png for web usage">
            <a:extLst>
              <a:ext uri="{FF2B5EF4-FFF2-40B4-BE49-F238E27FC236}">
                <a16:creationId xmlns:a16="http://schemas.microsoft.com/office/drawing/2014/main" id="{E17092A3-E6E0-FC33-7CEF-95B8EC0963B8}"/>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
        <p:nvSpPr>
          <p:cNvPr id="8" name="Graphic 6">
            <a:extLst>
              <a:ext uri="{FF2B5EF4-FFF2-40B4-BE49-F238E27FC236}">
                <a16:creationId xmlns:a16="http://schemas.microsoft.com/office/drawing/2014/main" id="{85939347-8CB0-33F7-5C4E-1827991D83C5}"/>
              </a:ext>
            </a:extLst>
          </p:cNvPr>
          <p:cNvSpPr/>
          <p:nvPr userDrawn="1"/>
        </p:nvSpPr>
        <p:spPr>
          <a:xfrm rot="5400000">
            <a:off x="5901341" y="8300234"/>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9" name="Text Placeholder 32">
            <a:extLst>
              <a:ext uri="{FF2B5EF4-FFF2-40B4-BE49-F238E27FC236}">
                <a16:creationId xmlns:a16="http://schemas.microsoft.com/office/drawing/2014/main" id="{ECA117B4-05EF-987E-8096-F5A8BC45E00F}"/>
              </a:ext>
            </a:extLst>
          </p:cNvPr>
          <p:cNvSpPr>
            <a:spLocks noGrp="1"/>
          </p:cNvSpPr>
          <p:nvPr>
            <p:ph type="body" sz="quarter" idx="42" hasCustomPrompt="1"/>
          </p:nvPr>
        </p:nvSpPr>
        <p:spPr>
          <a:xfrm>
            <a:off x="3893839" y="9474915"/>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2" name="Picture 1">
            <a:extLst>
              <a:ext uri="{FF2B5EF4-FFF2-40B4-BE49-F238E27FC236}">
                <a16:creationId xmlns:a16="http://schemas.microsoft.com/office/drawing/2014/main" id="{5E0CC87D-780A-AFE5-7EB5-A0956BF1CF4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3466" y="225425"/>
            <a:ext cx="2061234" cy="2040201"/>
          </a:xfrm>
          <a:prstGeom prst="rect">
            <a:avLst/>
          </a:prstGeom>
        </p:spPr>
      </p:pic>
      <p:sp>
        <p:nvSpPr>
          <p:cNvPr id="11" name="Graphic 6">
            <a:extLst>
              <a:ext uri="{FF2B5EF4-FFF2-40B4-BE49-F238E27FC236}">
                <a16:creationId xmlns:a16="http://schemas.microsoft.com/office/drawing/2014/main" id="{54AAD76F-D25C-1E3D-4252-E48EFE86E8EB}"/>
              </a:ext>
            </a:extLst>
          </p:cNvPr>
          <p:cNvSpPr/>
          <p:nvPr userDrawn="1"/>
        </p:nvSpPr>
        <p:spPr>
          <a:xfrm rot="5400000" flipV="1">
            <a:off x="2833542" y="4527915"/>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r>
              <a:rPr lang="en-US" sz="1283" b="0" i="0" dirty="0">
                <a:latin typeface="Calibri" panose="020F0502020204030204" pitchFamily="34" charset="0"/>
              </a:rPr>
              <a:t>z</a:t>
            </a:r>
          </a:p>
        </p:txBody>
      </p:sp>
      <p:sp>
        <p:nvSpPr>
          <p:cNvPr id="12" name="Graphic 4">
            <a:extLst>
              <a:ext uri="{FF2B5EF4-FFF2-40B4-BE49-F238E27FC236}">
                <a16:creationId xmlns:a16="http://schemas.microsoft.com/office/drawing/2014/main" id="{2C7A2F1A-0EE8-7A68-C644-CF931389F0D9}"/>
              </a:ext>
            </a:extLst>
          </p:cNvPr>
          <p:cNvSpPr/>
          <p:nvPr userDrawn="1"/>
        </p:nvSpPr>
        <p:spPr>
          <a:xfrm rot="10800000">
            <a:off x="471152" y="685387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13" name="Picture Placeholder 14">
            <a:extLst>
              <a:ext uri="{FF2B5EF4-FFF2-40B4-BE49-F238E27FC236}">
                <a16:creationId xmlns:a16="http://schemas.microsoft.com/office/drawing/2014/main" id="{A503AC84-965A-1247-FB01-58A45C13AE40}"/>
              </a:ext>
            </a:extLst>
          </p:cNvPr>
          <p:cNvSpPr>
            <a:spLocks noGrp="1"/>
          </p:cNvSpPr>
          <p:nvPr>
            <p:ph type="pic" sz="quarter" idx="44" hasCustomPrompt="1"/>
          </p:nvPr>
        </p:nvSpPr>
        <p:spPr>
          <a:xfrm>
            <a:off x="578498" y="2356536"/>
            <a:ext cx="6456783" cy="6592368"/>
          </a:xfrm>
          <a:custGeom>
            <a:avLst/>
            <a:gdLst>
              <a:gd name="connsiteX0" fmla="*/ 0 w 6456783"/>
              <a:gd name="connsiteY0" fmla="*/ 0 h 6592368"/>
              <a:gd name="connsiteX1" fmla="*/ 6456783 w 6456783"/>
              <a:gd name="connsiteY1" fmla="*/ 0 h 6592368"/>
              <a:gd name="connsiteX2" fmla="*/ 6456783 w 6456783"/>
              <a:gd name="connsiteY2" fmla="*/ 396834 h 6592368"/>
              <a:gd name="connsiteX3" fmla="*/ 3409076 w 6456783"/>
              <a:gd name="connsiteY3" fmla="*/ 396834 h 6592368"/>
              <a:gd name="connsiteX4" fmla="*/ 3409076 w 6456783"/>
              <a:gd name="connsiteY4" fmla="*/ 4406069 h 6592368"/>
              <a:gd name="connsiteX5" fmla="*/ 6456783 w 6456783"/>
              <a:gd name="connsiteY5" fmla="*/ 4406069 h 6592368"/>
              <a:gd name="connsiteX6" fmla="*/ 6456783 w 6456783"/>
              <a:gd name="connsiteY6" fmla="*/ 6592368 h 6592368"/>
              <a:gd name="connsiteX7" fmla="*/ 0 w 6456783"/>
              <a:gd name="connsiteY7" fmla="*/ 6592368 h 6592368"/>
              <a:gd name="connsiteX8" fmla="*/ 0 w 6456783"/>
              <a:gd name="connsiteY8" fmla="*/ 6182985 h 6592368"/>
              <a:gd name="connsiteX9" fmla="*/ 91658 w 6456783"/>
              <a:gd name="connsiteY9" fmla="*/ 6182985 h 6592368"/>
              <a:gd name="connsiteX10" fmla="*/ 91658 w 6456783"/>
              <a:gd name="connsiteY10" fmla="*/ 4497337 h 6592368"/>
              <a:gd name="connsiteX11" fmla="*/ 0 w 6456783"/>
              <a:gd name="connsiteY11" fmla="*/ 4497337 h 659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456783" h="6592368">
                <a:moveTo>
                  <a:pt x="0" y="0"/>
                </a:moveTo>
                <a:lnTo>
                  <a:pt x="6456783" y="0"/>
                </a:lnTo>
                <a:lnTo>
                  <a:pt x="6456783" y="396834"/>
                </a:lnTo>
                <a:lnTo>
                  <a:pt x="3409076" y="396834"/>
                </a:lnTo>
                <a:lnTo>
                  <a:pt x="3409076" y="4406069"/>
                </a:lnTo>
                <a:lnTo>
                  <a:pt x="6456783" y="4406069"/>
                </a:lnTo>
                <a:lnTo>
                  <a:pt x="6456783" y="6592368"/>
                </a:lnTo>
                <a:lnTo>
                  <a:pt x="0" y="6592368"/>
                </a:lnTo>
                <a:lnTo>
                  <a:pt x="0" y="6182985"/>
                </a:lnTo>
                <a:lnTo>
                  <a:pt x="91658" y="6182985"/>
                </a:lnTo>
                <a:lnTo>
                  <a:pt x="91658" y="4497337"/>
                </a:lnTo>
                <a:lnTo>
                  <a:pt x="0" y="4497337"/>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2784552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92A70B7-4BF7-8F44-8AF5-5974702C7384}"/>
              </a:ext>
            </a:extLst>
          </p:cNvPr>
          <p:cNvSpPr/>
          <p:nvPr userDrawn="1"/>
        </p:nvSpPr>
        <p:spPr>
          <a:xfrm>
            <a:off x="0" y="0"/>
            <a:ext cx="7559675" cy="217522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dirty="0"/>
          </a:p>
        </p:txBody>
      </p:sp>
      <p:sp>
        <p:nvSpPr>
          <p:cNvPr id="28" name="Graphic 4">
            <a:extLst>
              <a:ext uri="{FF2B5EF4-FFF2-40B4-BE49-F238E27FC236}">
                <a16:creationId xmlns:a16="http://schemas.microsoft.com/office/drawing/2014/main" id="{7045EC92-B290-D94E-8C45-4E74F8B812C4}"/>
              </a:ext>
            </a:extLst>
          </p:cNvPr>
          <p:cNvSpPr/>
          <p:nvPr userDrawn="1"/>
        </p:nvSpPr>
        <p:spPr>
          <a:xfrm rot="5400000">
            <a:off x="1923160" y="1210643"/>
            <a:ext cx="111654" cy="1932187"/>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1124620" y="3561547"/>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1907586" y="3561547"/>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1124620" y="4036789"/>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1907586" y="403678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1124620" y="4537923"/>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1907586" y="4537923"/>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1124620" y="503887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1907586" y="503887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1124620" y="554066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1907586" y="554066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1134260" y="6069864"/>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1917226" y="6069864"/>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1134260" y="6560096"/>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1917226" y="6560096"/>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Text Placeholder 32">
            <a:extLst>
              <a:ext uri="{FF2B5EF4-FFF2-40B4-BE49-F238E27FC236}">
                <a16:creationId xmlns:a16="http://schemas.microsoft.com/office/drawing/2014/main" id="{595667C2-CA92-D843-9BA4-3A0CC62BC0A6}"/>
              </a:ext>
            </a:extLst>
          </p:cNvPr>
          <p:cNvSpPr>
            <a:spLocks noGrp="1"/>
          </p:cNvSpPr>
          <p:nvPr>
            <p:ph type="body" sz="quarter" idx="47" hasCustomPrompt="1"/>
          </p:nvPr>
        </p:nvSpPr>
        <p:spPr>
          <a:xfrm>
            <a:off x="1102768" y="855681"/>
            <a:ext cx="4253003" cy="1218048"/>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29" name="Group 28">
            <a:extLst>
              <a:ext uri="{FF2B5EF4-FFF2-40B4-BE49-F238E27FC236}">
                <a16:creationId xmlns:a16="http://schemas.microsoft.com/office/drawing/2014/main" id="{5EFE6692-3BEC-814A-A23D-54D7DF843B19}"/>
              </a:ext>
            </a:extLst>
          </p:cNvPr>
          <p:cNvGrpSpPr/>
          <p:nvPr userDrawn="1"/>
        </p:nvGrpSpPr>
        <p:grpSpPr>
          <a:xfrm>
            <a:off x="929765" y="3975103"/>
            <a:ext cx="4794141" cy="2506930"/>
            <a:chOff x="195319" y="2097486"/>
            <a:chExt cx="4278713" cy="2506930"/>
          </a:xfrm>
        </p:grpSpPr>
        <p:cxnSp>
          <p:nvCxnSpPr>
            <p:cNvPr id="30" name="Straight Connector 29">
              <a:extLst>
                <a:ext uri="{FF2B5EF4-FFF2-40B4-BE49-F238E27FC236}">
                  <a16:creationId xmlns:a16="http://schemas.microsoft.com/office/drawing/2014/main" id="{6B3E6CA0-C231-3F4F-955E-EC040F42CD46}"/>
                </a:ext>
              </a:extLst>
            </p:cNvPr>
            <p:cNvCxnSpPr>
              <a:cxnSpLocks/>
            </p:cNvCxnSpPr>
            <p:nvPr userDrawn="1"/>
          </p:nvCxnSpPr>
          <p:spPr>
            <a:xfrm flipH="1">
              <a:off x="195319" y="209748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6209FA-FC30-724A-9EA3-D55D1B74FCFB}"/>
                </a:ext>
              </a:extLst>
            </p:cNvPr>
            <p:cNvCxnSpPr>
              <a:cxnSpLocks/>
            </p:cNvCxnSpPr>
            <p:nvPr userDrawn="1"/>
          </p:nvCxnSpPr>
          <p:spPr>
            <a:xfrm flipH="1">
              <a:off x="195319" y="259273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C0D1C8-14EA-BD48-A4C9-9D888135B963}"/>
                </a:ext>
              </a:extLst>
            </p:cNvPr>
            <p:cNvCxnSpPr>
              <a:cxnSpLocks/>
            </p:cNvCxnSpPr>
            <p:nvPr userDrawn="1"/>
          </p:nvCxnSpPr>
          <p:spPr>
            <a:xfrm flipH="1">
              <a:off x="195319" y="308988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6EEDD3-BEE7-C146-8697-616A7AFACA9A}"/>
                </a:ext>
              </a:extLst>
            </p:cNvPr>
            <p:cNvCxnSpPr>
              <a:cxnSpLocks/>
            </p:cNvCxnSpPr>
            <p:nvPr userDrawn="1"/>
          </p:nvCxnSpPr>
          <p:spPr>
            <a:xfrm flipH="1">
              <a:off x="195319" y="358513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88E2E6E-C11B-3443-89B8-D0A11A23DD82}"/>
                </a:ext>
              </a:extLst>
            </p:cNvPr>
            <p:cNvCxnSpPr>
              <a:cxnSpLocks/>
            </p:cNvCxnSpPr>
            <p:nvPr userDrawn="1"/>
          </p:nvCxnSpPr>
          <p:spPr>
            <a:xfrm flipH="1">
              <a:off x="195319" y="410916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91B6CE-0202-A649-967A-962452485218}"/>
                </a:ext>
              </a:extLst>
            </p:cNvPr>
            <p:cNvCxnSpPr>
              <a:cxnSpLocks/>
            </p:cNvCxnSpPr>
            <p:nvPr userDrawn="1"/>
          </p:nvCxnSpPr>
          <p:spPr>
            <a:xfrm flipH="1">
              <a:off x="195319" y="460441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9B51CC4-CD9E-FC08-96F0-C281AF481F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20703" y="8772525"/>
            <a:ext cx="4187116" cy="421836"/>
          </a:xfrm>
          <a:prstGeom prst="rect">
            <a:avLst/>
          </a:prstGeom>
        </p:spPr>
      </p:pic>
      <p:pic>
        <p:nvPicPr>
          <p:cNvPr id="5" name="Graphic 4">
            <a:extLst>
              <a:ext uri="{FF2B5EF4-FFF2-40B4-BE49-F238E27FC236}">
                <a16:creationId xmlns:a16="http://schemas.microsoft.com/office/drawing/2014/main" id="{E4E07E00-D55C-C2D9-D4F0-5D19EDBC98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20150231">
            <a:off x="5185322" y="-229294"/>
            <a:ext cx="4289501" cy="4003534"/>
          </a:xfrm>
          <a:prstGeom prst="rect">
            <a:avLst/>
          </a:prstGeom>
        </p:spPr>
      </p:pic>
    </p:spTree>
    <p:extLst>
      <p:ext uri="{BB962C8B-B14F-4D97-AF65-F5344CB8AC3E}">
        <p14:creationId xmlns:p14="http://schemas.microsoft.com/office/powerpoint/2010/main" val="48548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973356"/>
            <a:ext cx="5509099" cy="5814709"/>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C01D74"/>
          </a:solidFill>
          <a:ln w="3060" cap="flat">
            <a:noFill/>
            <a:prstDash val="solid"/>
            <a:miter/>
          </a:ln>
        </p:spPr>
        <p:txBody>
          <a:bodyPr rtlCol="0" anchor="ctr"/>
          <a:lstStyle/>
          <a:p>
            <a:endParaRPr lang="en-US" dirty="0"/>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49404" y="2470361"/>
            <a:ext cx="1829216" cy="1555732"/>
          </a:xfrm>
          <a:prstGeom prst="rect">
            <a:avLst/>
          </a:prstGeom>
        </p:spPr>
        <p:txBody>
          <a:bodyPr anchor="t">
            <a:noAutofit/>
          </a:bodyPr>
          <a:lstStyle>
            <a:lvl1pPr marL="0" indent="0" algn="l">
              <a:buNone/>
              <a:defRPr sz="72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170993" y="3483706"/>
            <a:ext cx="3486126" cy="2574544"/>
          </a:xfrm>
          <a:prstGeom prst="rect">
            <a:avLst/>
          </a:prstGeom>
        </p:spPr>
        <p:txBody>
          <a:bodyPr anchor="t">
            <a:noAutofit/>
          </a:bodyPr>
          <a:lstStyle>
            <a:lvl1pPr marL="0" indent="0" algn="l">
              <a:lnSpc>
                <a:spcPts val="3340"/>
              </a:lnSpc>
              <a:spcBef>
                <a:spcPts val="0"/>
              </a:spcBef>
              <a:buNone/>
              <a:defRPr sz="3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65" name="Freeform 64">
            <a:extLst>
              <a:ext uri="{FF2B5EF4-FFF2-40B4-BE49-F238E27FC236}">
                <a16:creationId xmlns:a16="http://schemas.microsoft.com/office/drawing/2014/main" id="{C0E97728-1EA5-EA41-8AAC-21AA33A5FC2A}"/>
              </a:ext>
            </a:extLst>
          </p:cNvPr>
          <p:cNvSpPr/>
          <p:nvPr userDrawn="1"/>
        </p:nvSpPr>
        <p:spPr>
          <a:xfrm>
            <a:off x="-7386" y="3631442"/>
            <a:ext cx="2813050" cy="72000"/>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26A21"/>
          </a:solidFill>
          <a:ln w="306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95F3D216-C453-182F-A0A8-7F1F38144A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664133" y="4671042"/>
            <a:ext cx="4289501" cy="4003534"/>
          </a:xfrm>
          <a:prstGeom prst="rect">
            <a:avLst/>
          </a:prstGeom>
        </p:spPr>
      </p:pic>
      <p:sp>
        <p:nvSpPr>
          <p:cNvPr id="5" name="Graphic 6">
            <a:extLst>
              <a:ext uri="{FF2B5EF4-FFF2-40B4-BE49-F238E27FC236}">
                <a16:creationId xmlns:a16="http://schemas.microsoft.com/office/drawing/2014/main" id="{55C3EBBB-C169-B93A-D67B-B6906F646B69}"/>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39043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16" name="Graphic 6">
            <a:extLst>
              <a:ext uri="{FF2B5EF4-FFF2-40B4-BE49-F238E27FC236}">
                <a16:creationId xmlns:a16="http://schemas.microsoft.com/office/drawing/2014/main" id="{282321D2-BE96-E519-89ED-AE6F0C5D3BD7}"/>
              </a:ext>
            </a:extLst>
          </p:cNvPr>
          <p:cNvSpPr/>
          <p:nvPr userDrawn="1"/>
        </p:nvSpPr>
        <p:spPr>
          <a:xfrm>
            <a:off x="331562" y="7551893"/>
            <a:ext cx="6885056" cy="191590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C01D74"/>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5" name="Picture Placeholder 14">
            <a:extLst>
              <a:ext uri="{FF2B5EF4-FFF2-40B4-BE49-F238E27FC236}">
                <a16:creationId xmlns:a16="http://schemas.microsoft.com/office/drawing/2014/main" id="{4D89293F-087B-10FA-4880-B4978247A4E3}"/>
              </a:ext>
            </a:extLst>
          </p:cNvPr>
          <p:cNvSpPr>
            <a:spLocks noGrp="1"/>
          </p:cNvSpPr>
          <p:nvPr>
            <p:ph type="pic" sz="quarter" idx="44" hasCustomPrompt="1"/>
          </p:nvPr>
        </p:nvSpPr>
        <p:spPr>
          <a:xfrm>
            <a:off x="0" y="1976839"/>
            <a:ext cx="7575789" cy="3184441"/>
          </a:xfrm>
          <a:custGeom>
            <a:avLst/>
            <a:gdLst>
              <a:gd name="connsiteX0" fmla="*/ 0 w 7575789"/>
              <a:gd name="connsiteY0" fmla="*/ 0 h 3184441"/>
              <a:gd name="connsiteX1" fmla="*/ 7575789 w 7575789"/>
              <a:gd name="connsiteY1" fmla="*/ 0 h 3184441"/>
              <a:gd name="connsiteX2" fmla="*/ 7575789 w 7575789"/>
              <a:gd name="connsiteY2" fmla="*/ 3184441 h 3184441"/>
              <a:gd name="connsiteX3" fmla="*/ 7216621 w 7575789"/>
              <a:gd name="connsiteY3" fmla="*/ 3184441 h 3184441"/>
              <a:gd name="connsiteX4" fmla="*/ 7216621 w 7575789"/>
              <a:gd name="connsiteY4" fmla="*/ 2737401 h 3184441"/>
              <a:gd name="connsiteX5" fmla="*/ 4361732 w 7575789"/>
              <a:gd name="connsiteY5" fmla="*/ 2737401 h 3184441"/>
              <a:gd name="connsiteX6" fmla="*/ 4361732 w 7575789"/>
              <a:gd name="connsiteY6" fmla="*/ 3184441 h 3184441"/>
              <a:gd name="connsiteX7" fmla="*/ 0 w 7575789"/>
              <a:gd name="connsiteY7" fmla="*/ 3184441 h 318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75789" h="3184441">
                <a:moveTo>
                  <a:pt x="0" y="0"/>
                </a:moveTo>
                <a:lnTo>
                  <a:pt x="7575789" y="0"/>
                </a:lnTo>
                <a:lnTo>
                  <a:pt x="7575789" y="3184441"/>
                </a:lnTo>
                <a:lnTo>
                  <a:pt x="7216621" y="3184441"/>
                </a:lnTo>
                <a:lnTo>
                  <a:pt x="7216621" y="2737401"/>
                </a:lnTo>
                <a:lnTo>
                  <a:pt x="4361732" y="2737401"/>
                </a:lnTo>
                <a:lnTo>
                  <a:pt x="4361732" y="3184441"/>
                </a:lnTo>
                <a:lnTo>
                  <a:pt x="0" y="3184441"/>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262626"/>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02.02.26</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535055" y="6235416"/>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622560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535055" y="6751743"/>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674192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535055" y="7235212"/>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22539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535055" y="7722777"/>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771296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535055" y="8251369"/>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5080145" y="824155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535055" y="8743835"/>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5080145" y="873401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2733745"/>
          </a:xfrm>
          <a:prstGeom prst="rect">
            <a:avLst/>
          </a:prstGeom>
        </p:spPr>
        <p:txBody>
          <a:bodyPr anchor="t">
            <a:noAutofit/>
          </a:bodyPr>
          <a:lstStyle>
            <a:lvl1pPr marL="0" indent="0" algn="l">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386094" y="4948316"/>
            <a:ext cx="2842020" cy="537307"/>
          </a:xfrm>
          <a:prstGeom prst="rect">
            <a:avLst/>
          </a:prstGeom>
        </p:spPr>
        <p:txBody>
          <a:bodyPr>
            <a:noAutofit/>
          </a:bodyPr>
          <a:lstStyle>
            <a:lvl1pPr marL="0" indent="0" algn="ctr">
              <a:lnSpc>
                <a:spcPct val="100000"/>
              </a:lnSpc>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C6B622A3-34DF-474E-331C-07C957DD7F0B}"/>
              </a:ext>
            </a:extLst>
          </p:cNvPr>
          <p:cNvSpPr/>
          <p:nvPr userDrawn="1"/>
        </p:nvSpPr>
        <p:spPr>
          <a:xfrm rot="5400000">
            <a:off x="1146591" y="8762755"/>
            <a:ext cx="476911" cy="277009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pPr algn="l"/>
            <a:endParaRPr lang="en-US" sz="1283" b="0" i="0" dirty="0">
              <a:latin typeface="Calibri" panose="020F0502020204030204" pitchFamily="34" charset="0"/>
            </a:endParaRPr>
          </a:p>
        </p:txBody>
      </p:sp>
      <p:sp>
        <p:nvSpPr>
          <p:cNvPr id="6" name="Text Placeholder 32">
            <a:extLst>
              <a:ext uri="{FF2B5EF4-FFF2-40B4-BE49-F238E27FC236}">
                <a16:creationId xmlns:a16="http://schemas.microsoft.com/office/drawing/2014/main" id="{5E6829EC-1E53-C697-84F4-36C03AE990B8}"/>
              </a:ext>
            </a:extLst>
          </p:cNvPr>
          <p:cNvSpPr>
            <a:spLocks noGrp="1"/>
          </p:cNvSpPr>
          <p:nvPr>
            <p:ph type="body" sz="quarter" idx="43" hasCustomPrompt="1"/>
          </p:nvPr>
        </p:nvSpPr>
        <p:spPr>
          <a:xfrm>
            <a:off x="428780" y="9926354"/>
            <a:ext cx="3431969" cy="476907"/>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3" name="Picture 2">
            <a:extLst>
              <a:ext uri="{FF2B5EF4-FFF2-40B4-BE49-F238E27FC236}">
                <a16:creationId xmlns:a16="http://schemas.microsoft.com/office/drawing/2014/main" id="{F453C3E9-6EDD-6067-50D4-C1E14B99914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35228" y="9972675"/>
            <a:ext cx="4187116" cy="421836"/>
          </a:xfrm>
          <a:prstGeom prst="rect">
            <a:avLst/>
          </a:prstGeom>
        </p:spPr>
      </p:pic>
      <p:pic>
        <p:nvPicPr>
          <p:cNvPr id="4" name="Picture 3">
            <a:extLst>
              <a:ext uri="{FF2B5EF4-FFF2-40B4-BE49-F238E27FC236}">
                <a16:creationId xmlns:a16="http://schemas.microsoft.com/office/drawing/2014/main" id="{4B24E134-44F6-1AB0-106E-8EEF080870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3466" y="225426"/>
            <a:ext cx="1702389" cy="1685018"/>
          </a:xfrm>
          <a:prstGeom prst="rect">
            <a:avLst/>
          </a:prstGeom>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4" name="Graphic 3">
            <a:extLst>
              <a:ext uri="{FF2B5EF4-FFF2-40B4-BE49-F238E27FC236}">
                <a16:creationId xmlns:a16="http://schemas.microsoft.com/office/drawing/2014/main" id="{5B6CCA53-51EF-5D78-AA1F-1BA5DAB672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736667" y="7920428"/>
            <a:ext cx="4289501" cy="4003534"/>
          </a:xfrm>
          <a:prstGeom prst="rect">
            <a:avLst/>
          </a:prstGeom>
        </p:spPr>
      </p:pic>
      <p:sp>
        <p:nvSpPr>
          <p:cNvPr id="5" name="Graphic 6">
            <a:extLst>
              <a:ext uri="{FF2B5EF4-FFF2-40B4-BE49-F238E27FC236}">
                <a16:creationId xmlns:a16="http://schemas.microsoft.com/office/drawing/2014/main" id="{DE9B7CBB-0383-79DE-BA8B-F9F74D9A7EB7}"/>
              </a:ext>
            </a:extLst>
          </p:cNvPr>
          <p:cNvSpPr/>
          <p:nvPr userDrawn="1"/>
        </p:nvSpPr>
        <p:spPr>
          <a:xfrm rot="5400000" flipV="1">
            <a:off x="-7973124" y="3783444"/>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Picture Placeholder 52">
            <a:extLst>
              <a:ext uri="{FF2B5EF4-FFF2-40B4-BE49-F238E27FC236}">
                <a16:creationId xmlns:a16="http://schemas.microsoft.com/office/drawing/2014/main" id="{D54B4C59-C209-6CFF-A4E8-C67D916654AF}"/>
              </a:ext>
            </a:extLst>
          </p:cNvPr>
          <p:cNvSpPr>
            <a:spLocks noGrp="1"/>
          </p:cNvSpPr>
          <p:nvPr>
            <p:ph type="pic" sz="quarter" idx="41"/>
          </p:nvPr>
        </p:nvSpPr>
        <p:spPr>
          <a:xfrm>
            <a:off x="-32658" y="3503119"/>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7" name="Graphic 6">
            <a:extLst>
              <a:ext uri="{FF2B5EF4-FFF2-40B4-BE49-F238E27FC236}">
                <a16:creationId xmlns:a16="http://schemas.microsoft.com/office/drawing/2014/main" id="{B0F820F7-576B-BBEC-03A1-593ECA0A87B2}"/>
              </a:ext>
            </a:extLst>
          </p:cNvPr>
          <p:cNvSpPr/>
          <p:nvPr userDrawn="1"/>
        </p:nvSpPr>
        <p:spPr>
          <a:xfrm rot="10800000" flipV="1">
            <a:off x="-4391725" y="10659155"/>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2EB74F8-7504-5043-A98F-4BB8D614AF07}"/>
              </a:ext>
            </a:extLst>
          </p:cNvPr>
          <p:cNvSpPr/>
          <p:nvPr userDrawn="1"/>
        </p:nvSpPr>
        <p:spPr>
          <a:xfrm>
            <a:off x="13749" y="1277646"/>
            <a:ext cx="4174526" cy="369088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1" name="Picture Placeholder 30">
            <a:extLst>
              <a:ext uri="{FF2B5EF4-FFF2-40B4-BE49-F238E27FC236}">
                <a16:creationId xmlns:a16="http://schemas.microsoft.com/office/drawing/2014/main" id="{3AAA4AAF-3F3F-7542-8530-5290EE77114B}"/>
              </a:ext>
            </a:extLst>
          </p:cNvPr>
          <p:cNvSpPr>
            <a:spLocks noGrp="1"/>
          </p:cNvSpPr>
          <p:nvPr>
            <p:ph type="pic" sz="quarter" idx="41"/>
          </p:nvPr>
        </p:nvSpPr>
        <p:spPr>
          <a:xfrm>
            <a:off x="424347" y="376445"/>
            <a:ext cx="6670451" cy="9583642"/>
          </a:xfrm>
          <a:custGeom>
            <a:avLst/>
            <a:gdLst>
              <a:gd name="connsiteX0" fmla="*/ 0 w 6670451"/>
              <a:gd name="connsiteY0" fmla="*/ 0 h 9583642"/>
              <a:gd name="connsiteX1" fmla="*/ 6667035 w 6670451"/>
              <a:gd name="connsiteY1" fmla="*/ 0 h 9583642"/>
              <a:gd name="connsiteX2" fmla="*/ 6667035 w 6670451"/>
              <a:gd name="connsiteY2" fmla="*/ 3666057 h 9583642"/>
              <a:gd name="connsiteX3" fmla="*/ 6670451 w 6670451"/>
              <a:gd name="connsiteY3" fmla="*/ 3666057 h 9583642"/>
              <a:gd name="connsiteX4" fmla="*/ 6670451 w 6670451"/>
              <a:gd name="connsiteY4" fmla="*/ 9230688 h 9583642"/>
              <a:gd name="connsiteX5" fmla="*/ 6667035 w 6670451"/>
              <a:gd name="connsiteY5" fmla="*/ 9230688 h 9583642"/>
              <a:gd name="connsiteX6" fmla="*/ 6667035 w 6670451"/>
              <a:gd name="connsiteY6" fmla="*/ 9583642 h 9583642"/>
              <a:gd name="connsiteX7" fmla="*/ 0 w 6670451"/>
              <a:gd name="connsiteY7" fmla="*/ 9583642 h 9583642"/>
              <a:gd name="connsiteX8" fmla="*/ 0 w 6670451"/>
              <a:gd name="connsiteY8" fmla="*/ 4592086 h 9583642"/>
              <a:gd name="connsiteX9" fmla="*/ 3763928 w 6670451"/>
              <a:gd name="connsiteY9" fmla="*/ 4592086 h 9583642"/>
              <a:gd name="connsiteX10" fmla="*/ 3763928 w 6670451"/>
              <a:gd name="connsiteY10" fmla="*/ 901201 h 9583642"/>
              <a:gd name="connsiteX11" fmla="*/ 0 w 6670451"/>
              <a:gd name="connsiteY11" fmla="*/ 901201 h 95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70451" h="9583642">
                <a:moveTo>
                  <a:pt x="0" y="0"/>
                </a:moveTo>
                <a:lnTo>
                  <a:pt x="6667035" y="0"/>
                </a:lnTo>
                <a:lnTo>
                  <a:pt x="6667035" y="3666057"/>
                </a:lnTo>
                <a:lnTo>
                  <a:pt x="6670451" y="3666057"/>
                </a:lnTo>
                <a:lnTo>
                  <a:pt x="6670451" y="9230688"/>
                </a:lnTo>
                <a:lnTo>
                  <a:pt x="6667035" y="9230688"/>
                </a:lnTo>
                <a:lnTo>
                  <a:pt x="6667035" y="9583642"/>
                </a:lnTo>
                <a:lnTo>
                  <a:pt x="0" y="9583642"/>
                </a:lnTo>
                <a:lnTo>
                  <a:pt x="0" y="4592086"/>
                </a:lnTo>
                <a:lnTo>
                  <a:pt x="3763928" y="4592086"/>
                </a:lnTo>
                <a:lnTo>
                  <a:pt x="3763928" y="901201"/>
                </a:lnTo>
                <a:lnTo>
                  <a:pt x="0" y="90120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00" name="Slide Number Placeholder 5">
            <a:extLst>
              <a:ext uri="{FF2B5EF4-FFF2-40B4-BE49-F238E27FC236}">
                <a16:creationId xmlns:a16="http://schemas.microsoft.com/office/drawing/2014/main" id="{83960161-A61D-6B4B-A296-0BCF95091095}"/>
              </a:ext>
            </a:extLst>
          </p:cNvPr>
          <p:cNvSpPr>
            <a:spLocks noGrp="1"/>
          </p:cNvSpPr>
          <p:nvPr userDrawn="1">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9052" y="6920402"/>
            <a:ext cx="7149518" cy="3108177"/>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485128" y="4947138"/>
            <a:ext cx="2251185" cy="172589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644057"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2881961" y="4945328"/>
            <a:ext cx="3751180" cy="1725894"/>
          </a:xfrm>
          <a:prstGeom prst="rect">
            <a:avLst/>
          </a:prstGeom>
        </p:spPr>
        <p:txBody>
          <a:bodyPr>
            <a:noAutofit/>
          </a:bodyPr>
          <a:lstStyle>
            <a:lvl1pPr marL="0" indent="0" algn="l">
              <a:buNone/>
              <a:defRPr sz="18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7" name="Picture Placeholder 52">
            <a:extLst>
              <a:ext uri="{FF2B5EF4-FFF2-40B4-BE49-F238E27FC236}">
                <a16:creationId xmlns:a16="http://schemas.microsoft.com/office/drawing/2014/main" id="{5F987C05-E057-D14D-8CAC-5145D1FEEE2A}"/>
              </a:ext>
            </a:extLst>
          </p:cNvPr>
          <p:cNvSpPr>
            <a:spLocks noGrp="1"/>
          </p:cNvSpPr>
          <p:nvPr>
            <p:ph type="pic" sz="quarter" idx="41"/>
          </p:nvPr>
        </p:nvSpPr>
        <p:spPr>
          <a:xfrm>
            <a:off x="0" y="0"/>
            <a:ext cx="7573499" cy="4657608"/>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415675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664029" y="1418798"/>
            <a:ext cx="2895713" cy="1966382"/>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pic>
        <p:nvPicPr>
          <p:cNvPr id="2" name="Picture 1" descr="Co-funded by the European Union logo in png for web usage">
            <a:extLst>
              <a:ext uri="{FF2B5EF4-FFF2-40B4-BE49-F238E27FC236}">
                <a16:creationId xmlns:a16="http://schemas.microsoft.com/office/drawing/2014/main" id="{9AA5BBD3-7886-ABAF-3162-A9656343CE9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Tree>
    <p:extLst>
      <p:ext uri="{BB962C8B-B14F-4D97-AF65-F5344CB8AC3E}">
        <p14:creationId xmlns:p14="http://schemas.microsoft.com/office/powerpoint/2010/main" val="114589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E21079"/>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262626"/>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4" name="TextBox 3">
            <a:extLst>
              <a:ext uri="{FF2B5EF4-FFF2-40B4-BE49-F238E27FC236}">
                <a16:creationId xmlns:a16="http://schemas.microsoft.com/office/drawing/2014/main" id="{44AB5635-5BE1-FECB-14CB-941565CEFDD0}"/>
              </a:ext>
            </a:extLst>
          </p:cNvPr>
          <p:cNvSpPr txBox="1"/>
          <p:nvPr userDrawn="1"/>
        </p:nvSpPr>
        <p:spPr>
          <a:xfrm rot="16200000">
            <a:off x="4763399" y="7563975"/>
            <a:ext cx="5107193" cy="184666"/>
          </a:xfrm>
          <a:prstGeom prst="rect">
            <a:avLst/>
          </a:prstGeom>
          <a:noFill/>
        </p:spPr>
        <p:txBody>
          <a:bodyPr wrap="square">
            <a:spAutoFit/>
          </a:bodyPr>
          <a:lstStyle/>
          <a:p>
            <a:r>
              <a:rPr lang="en-US" sz="600" spc="0" dirty="0">
                <a:solidFill>
                  <a:srgbClr val="F26A21"/>
                </a:solidFill>
                <a:latin typeface="Calibri" panose="020F0502020204030204" pitchFamily="34" charset="0"/>
                <a:cs typeface="Calibri" panose="020F0502020204030204" pitchFamily="34" charset="0"/>
              </a:rPr>
              <a:t>Mental Health Awareness in Higher Education</a:t>
            </a:r>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4" r:id="rId2"/>
    <p:sldLayoutId id="2147483691" r:id="rId3"/>
    <p:sldLayoutId id="2147483692" r:id="rId4"/>
    <p:sldLayoutId id="2147483689" r:id="rId5"/>
    <p:sldLayoutId id="2147483672" r:id="rId6"/>
    <p:sldLayoutId id="2147483684" r:id="rId7"/>
    <p:sldLayoutId id="2147483681" r:id="rId8"/>
    <p:sldLayoutId id="2147483662" r:id="rId9"/>
    <p:sldLayoutId id="2147483682" r:id="rId10"/>
    <p:sldLayoutId id="2147483663" r:id="rId11"/>
    <p:sldLayoutId id="2147483664" r:id="rId12"/>
    <p:sldLayoutId id="2147483693" r:id="rId13"/>
    <p:sldLayoutId id="2147483695" r:id="rId14"/>
    <p:sldLayoutId id="2147483665" r:id="rId15"/>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image" Target="../media/image9.jpeg"/><Relationship Id="rId1" Type="http://schemas.openxmlformats.org/officeDocument/2006/relationships/slideLayout" Target="../slideLayouts/slideLayout9.xml"/><Relationship Id="rId6" Type="http://schemas.openxmlformats.org/officeDocument/2006/relationships/hyperlink" Target="https://www.ul.ie/" TargetMode="External"/><Relationship Id="rId5" Type="http://schemas.openxmlformats.org/officeDocument/2006/relationships/hyperlink" Target="https://www.facettesfestival.com/" TargetMode="Externa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77A3E-0C95-89E3-92AC-56C15B5D5981}"/>
            </a:ext>
          </a:extLst>
        </p:cNvPr>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651D52B6-6BF2-57BB-54B6-9CAB05B38144}"/>
              </a:ext>
            </a:extLst>
          </p:cNvPr>
          <p:cNvCxnSpPr>
            <a:cxnSpLocks/>
          </p:cNvCxnSpPr>
          <p:nvPr/>
        </p:nvCxnSpPr>
        <p:spPr>
          <a:xfrm>
            <a:off x="5128288" y="2307689"/>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734A76B-B2CB-3514-8A6F-474FC9FFDB8D}"/>
              </a:ext>
            </a:extLst>
          </p:cNvPr>
          <p:cNvCxnSpPr>
            <a:cxnSpLocks/>
          </p:cNvCxnSpPr>
          <p:nvPr/>
        </p:nvCxnSpPr>
        <p:spPr>
          <a:xfrm>
            <a:off x="5128288" y="2824006"/>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8202348B-80CA-E040-52EF-F332EC286A2A}"/>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b="37636"/>
          <a:stretch>
            <a:fillRect/>
          </a:stretch>
        </p:blipFill>
        <p:spPr>
          <a:xfrm>
            <a:off x="1" y="-11580"/>
            <a:ext cx="7559675" cy="1837292"/>
          </a:xfrm>
        </p:spPr>
      </p:pic>
      <p:sp>
        <p:nvSpPr>
          <p:cNvPr id="19" name="Text Placeholder 18">
            <a:extLst>
              <a:ext uri="{FF2B5EF4-FFF2-40B4-BE49-F238E27FC236}">
                <a16:creationId xmlns:a16="http://schemas.microsoft.com/office/drawing/2014/main" id="{BF4C368F-6376-C969-465A-7523ACE67039}"/>
              </a:ext>
            </a:extLst>
          </p:cNvPr>
          <p:cNvSpPr>
            <a:spLocks noGrp="1"/>
          </p:cNvSpPr>
          <p:nvPr>
            <p:ph type="body" sz="quarter" idx="42"/>
          </p:nvPr>
        </p:nvSpPr>
        <p:spPr>
          <a:xfrm>
            <a:off x="577182" y="4128458"/>
            <a:ext cx="2017711" cy="2573605"/>
          </a:xfrm>
        </p:spPr>
        <p:txBody>
          <a:bodyPr anchor="t">
            <a:normAutofit/>
          </a:bodyPr>
          <a:lstStyle/>
          <a:p>
            <a:pPr>
              <a:spcAft>
                <a:spcPts val="600"/>
              </a:spcAft>
            </a:pPr>
            <a:r>
              <a:rPr lang="en-US" dirty="0"/>
              <a:t>Click to type…</a:t>
            </a:r>
          </a:p>
          <a:p>
            <a:pPr>
              <a:spcAft>
                <a:spcPts val="600"/>
              </a:spcAft>
            </a:pPr>
            <a:endParaRPr lang="en-US" dirty="0"/>
          </a:p>
        </p:txBody>
      </p:sp>
      <p:pic>
        <p:nvPicPr>
          <p:cNvPr id="4" name="Graphic 3">
            <a:extLst>
              <a:ext uri="{FF2B5EF4-FFF2-40B4-BE49-F238E27FC236}">
                <a16:creationId xmlns:a16="http://schemas.microsoft.com/office/drawing/2014/main" id="{903F4CAB-06BE-3D7F-39EC-5573177E0FF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150231">
            <a:off x="4558508" y="-246888"/>
            <a:ext cx="4289501" cy="4003534"/>
          </a:xfrm>
          <a:prstGeom prst="rect">
            <a:avLst/>
          </a:prstGeom>
        </p:spPr>
      </p:pic>
      <p:sp>
        <p:nvSpPr>
          <p:cNvPr id="67" name="Прямоугольник 66">
            <a:extLst>
              <a:ext uri="{FF2B5EF4-FFF2-40B4-BE49-F238E27FC236}">
                <a16:creationId xmlns:a16="http://schemas.microsoft.com/office/drawing/2014/main" id="{64DFCC25-D80E-38F2-778D-3183D7D26D53}"/>
              </a:ext>
            </a:extLst>
          </p:cNvPr>
          <p:cNvSpPr/>
          <p:nvPr/>
        </p:nvSpPr>
        <p:spPr>
          <a:xfrm>
            <a:off x="3661654" y="2158664"/>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Rectangle 8">
            <a:extLst>
              <a:ext uri="{FF2B5EF4-FFF2-40B4-BE49-F238E27FC236}">
                <a16:creationId xmlns:a16="http://schemas.microsoft.com/office/drawing/2014/main" id="{6CC7F1E6-76C0-81A4-5AAB-D485193D745D}"/>
              </a:ext>
            </a:extLst>
          </p:cNvPr>
          <p:cNvSpPr/>
          <p:nvPr/>
        </p:nvSpPr>
        <p:spPr>
          <a:xfrm>
            <a:off x="217453" y="3409045"/>
            <a:ext cx="2552700" cy="3550558"/>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70C3DB1-72A0-3BBE-6C1E-6C2EAE5D7F55}"/>
              </a:ext>
            </a:extLst>
          </p:cNvPr>
          <p:cNvSpPr/>
          <p:nvPr/>
        </p:nvSpPr>
        <p:spPr>
          <a:xfrm>
            <a:off x="368584" y="3662759"/>
            <a:ext cx="2226309" cy="3103149"/>
          </a:xfrm>
          <a:prstGeom prst="rect">
            <a:avLst/>
          </a:pr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19">
            <a:extLst>
              <a:ext uri="{FF2B5EF4-FFF2-40B4-BE49-F238E27FC236}">
                <a16:creationId xmlns:a16="http://schemas.microsoft.com/office/drawing/2014/main" id="{6C5CB44A-BB35-98A7-B36C-606C0D41BC1D}"/>
              </a:ext>
            </a:extLst>
          </p:cNvPr>
          <p:cNvSpPr>
            <a:spLocks noGrp="1"/>
          </p:cNvSpPr>
          <p:nvPr>
            <p:ph type="body" sz="quarter" idx="43"/>
          </p:nvPr>
        </p:nvSpPr>
        <p:spPr>
          <a:xfrm>
            <a:off x="3544110" y="2149844"/>
            <a:ext cx="1618070" cy="343707"/>
          </a:xfrm>
        </p:spPr>
        <p:txBody>
          <a:bodyPr anchor="t">
            <a:normAutofit/>
          </a:bodyPr>
          <a:lstStyle/>
          <a:p>
            <a:pPr algn="ctr">
              <a:spcAft>
                <a:spcPts val="600"/>
              </a:spcAft>
            </a:pPr>
            <a:r>
              <a:rPr lang="en-US" sz="1400" b="1" dirty="0">
                <a:solidFill>
                  <a:schemeClr val="bg1"/>
                </a:solidFill>
              </a:rPr>
              <a:t>TYPE OF PRACTICE</a:t>
            </a:r>
          </a:p>
        </p:txBody>
      </p:sp>
      <p:sp>
        <p:nvSpPr>
          <p:cNvPr id="11" name="TextBox 10">
            <a:extLst>
              <a:ext uri="{FF2B5EF4-FFF2-40B4-BE49-F238E27FC236}">
                <a16:creationId xmlns:a16="http://schemas.microsoft.com/office/drawing/2014/main" id="{251885C5-5A34-6D92-A8B2-24EA67B6C054}"/>
              </a:ext>
            </a:extLst>
          </p:cNvPr>
          <p:cNvSpPr txBox="1"/>
          <p:nvPr/>
        </p:nvSpPr>
        <p:spPr>
          <a:xfrm>
            <a:off x="517839" y="3745015"/>
            <a:ext cx="2083274" cy="2970300"/>
          </a:xfrm>
          <a:prstGeom prst="rect">
            <a:avLst/>
          </a:prstGeom>
          <a:noFill/>
          <a:ln>
            <a:noFill/>
            <a:prstDash val="sysDot"/>
          </a:ln>
        </p:spPr>
        <p:txBody>
          <a:bodyPr wrap="square">
            <a:spAutoFit/>
          </a:bodyPr>
          <a:lstStyle/>
          <a:p>
            <a:pPr>
              <a:lnSpc>
                <a:spcPts val="1480"/>
              </a:lnSpc>
            </a:pPr>
            <a: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t>WHAT HAPPENS:</a:t>
            </a:r>
            <a:endParaRPr lang="en-US" sz="8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nSpc>
                <a:spcPts val="1480"/>
              </a:lnSpc>
            </a:pP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An </a:t>
            </a:r>
            <a:r>
              <a:rPr lang="en-US" sz="1200" noProof="0" dirty="0">
                <a:solidFill>
                  <a:schemeClr val="bg1"/>
                </a:solidFill>
                <a:latin typeface="Calibri" panose="020F0502020204030204" pitchFamily="34" charset="0"/>
                <a:ea typeface="Calibri" panose="020F0502020204030204" pitchFamily="34" charset="0"/>
                <a:cs typeface="Calibri" panose="020F0502020204030204" pitchFamily="34" charset="0"/>
              </a:rPr>
              <a:t>annual festival organized by the association «Innovation Citoyenne Santé Mentale</a:t>
            </a: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en-US" sz="1200" noProof="0" dirty="0">
                <a:solidFill>
                  <a:schemeClr val="bg1"/>
                </a:solidFill>
                <a:latin typeface="Calibri" panose="020F0502020204030204" pitchFamily="34" charset="0"/>
                <a:ea typeface="Calibri" panose="020F0502020204030204" pitchFamily="34" charset="0"/>
                <a:cs typeface="Calibri" panose="020F0502020204030204" pitchFamily="34" charset="0"/>
              </a:rPr>
              <a:t>. The festival was designed to encourage discussion about young people's mental health. It spans two days of workshops, round tables, artistic performances, association forums, a socially conscious market, and available </a:t>
            </a: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resources. The goal is to break down taboos and raise awareness </a:t>
            </a:r>
            <a:endParaRPr lang="pl-PL" sz="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FB83CDE8-A71F-DB4D-7324-7C4A7B5FBF40}"/>
              </a:ext>
            </a:extLst>
          </p:cNvPr>
          <p:cNvSpPr/>
          <p:nvPr/>
        </p:nvSpPr>
        <p:spPr>
          <a:xfrm>
            <a:off x="-138147" y="3844565"/>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9C79DC31-3622-2A2E-DDFC-992098FC48F6}"/>
              </a:ext>
            </a:extLst>
          </p:cNvPr>
          <p:cNvSpPr/>
          <p:nvPr/>
        </p:nvSpPr>
        <p:spPr>
          <a:xfrm flipV="1">
            <a:off x="254684" y="870882"/>
            <a:ext cx="3162155" cy="240611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 name="Rectangle 12">
            <a:extLst>
              <a:ext uri="{FF2B5EF4-FFF2-40B4-BE49-F238E27FC236}">
                <a16:creationId xmlns:a16="http://schemas.microsoft.com/office/drawing/2014/main" id="{168C0FA8-2F57-5201-F7B2-E88E3635F056}"/>
              </a:ext>
            </a:extLst>
          </p:cNvPr>
          <p:cNvSpPr/>
          <p:nvPr/>
        </p:nvSpPr>
        <p:spPr>
          <a:xfrm>
            <a:off x="-138147" y="5313701"/>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Прямоугольник 67">
            <a:extLst>
              <a:ext uri="{FF2B5EF4-FFF2-40B4-BE49-F238E27FC236}">
                <a16:creationId xmlns:a16="http://schemas.microsoft.com/office/drawing/2014/main" id="{EED237BA-BE22-B693-A627-1280C43B33AD}"/>
              </a:ext>
            </a:extLst>
          </p:cNvPr>
          <p:cNvSpPr/>
          <p:nvPr/>
        </p:nvSpPr>
        <p:spPr>
          <a:xfrm>
            <a:off x="3657692" y="2675252"/>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 Placeholder 16">
            <a:extLst>
              <a:ext uri="{FF2B5EF4-FFF2-40B4-BE49-F238E27FC236}">
                <a16:creationId xmlns:a16="http://schemas.microsoft.com/office/drawing/2014/main" id="{55DEDFA7-5CEE-6922-13A0-2F52213B9F81}"/>
              </a:ext>
            </a:extLst>
          </p:cNvPr>
          <p:cNvSpPr>
            <a:spLocks noGrp="1"/>
          </p:cNvSpPr>
          <p:nvPr>
            <p:ph type="body" sz="quarter" idx="30"/>
          </p:nvPr>
        </p:nvSpPr>
        <p:spPr>
          <a:xfrm>
            <a:off x="453505" y="2067368"/>
            <a:ext cx="3244529" cy="1365364"/>
          </a:xfrm>
        </p:spPr>
        <p:txBody>
          <a:bodyPr>
            <a:normAutofit/>
          </a:bodyPr>
          <a:lstStyle/>
          <a:p>
            <a:pPr>
              <a:spcBef>
                <a:spcPts val="1200"/>
              </a:spcBef>
            </a:pPr>
            <a:r>
              <a:rPr lang="en-US" dirty="0"/>
              <a:t>Paris Campus</a:t>
            </a:r>
            <a:br>
              <a:rPr lang="fr-FR" dirty="0"/>
            </a:br>
            <a:r>
              <a:rPr lang="fr-FR" dirty="0"/>
              <a:t>x Le LABA</a:t>
            </a:r>
          </a:p>
          <a:p>
            <a:pPr>
              <a:spcBef>
                <a:spcPts val="1200"/>
              </a:spcBef>
            </a:pPr>
            <a:r>
              <a:rPr lang="en-US" sz="1600" dirty="0"/>
              <a:t>Facette Festival</a:t>
            </a:r>
            <a:endParaRPr lang="en-US" dirty="0"/>
          </a:p>
        </p:txBody>
      </p:sp>
      <p:sp>
        <p:nvSpPr>
          <p:cNvPr id="21" name="TextBox 20">
            <a:extLst>
              <a:ext uri="{FF2B5EF4-FFF2-40B4-BE49-F238E27FC236}">
                <a16:creationId xmlns:a16="http://schemas.microsoft.com/office/drawing/2014/main" id="{B7EBA44C-901E-C95C-28EE-4142A592CFB1}"/>
              </a:ext>
            </a:extLst>
          </p:cNvPr>
          <p:cNvSpPr txBox="1"/>
          <p:nvPr/>
        </p:nvSpPr>
        <p:spPr>
          <a:xfrm>
            <a:off x="1752600" y="1363731"/>
            <a:ext cx="1664239" cy="523220"/>
          </a:xfrm>
          <a:prstGeom prst="rect">
            <a:avLst/>
          </a:prstGeom>
          <a:noFill/>
        </p:spPr>
        <p:txBody>
          <a:bodyPr wrap="square" rtlCol="0">
            <a:spAutoFit/>
          </a:bodyPr>
          <a:lstStyle/>
          <a:p>
            <a:r>
              <a:rPr lang="en-IE" sz="2800" b="1" dirty="0">
                <a:solidFill>
                  <a:schemeClr val="bg1"/>
                </a:solidFill>
                <a:latin typeface="Calibri" panose="020F0502020204030204" pitchFamily="34" charset="0"/>
                <a:ea typeface="Calibri" panose="020F0502020204030204" pitchFamily="34" charset="0"/>
                <a:cs typeface="Calibri" panose="020F0502020204030204" pitchFamily="34" charset="0"/>
              </a:rPr>
              <a:t>FRANCE</a:t>
            </a:r>
          </a:p>
        </p:txBody>
      </p:sp>
      <p:sp>
        <p:nvSpPr>
          <p:cNvPr id="22" name="Text Placeholder 19">
            <a:extLst>
              <a:ext uri="{FF2B5EF4-FFF2-40B4-BE49-F238E27FC236}">
                <a16:creationId xmlns:a16="http://schemas.microsoft.com/office/drawing/2014/main" id="{2CCA43D9-07F6-B3F4-D57E-B53D8813C5C6}"/>
              </a:ext>
            </a:extLst>
          </p:cNvPr>
          <p:cNvSpPr txBox="1">
            <a:spLocks/>
          </p:cNvSpPr>
          <p:nvPr/>
        </p:nvSpPr>
        <p:spPr>
          <a:xfrm>
            <a:off x="3685417" y="2667797"/>
            <a:ext cx="1335456" cy="435480"/>
          </a:xfrm>
          <a:prstGeom prst="rect">
            <a:avLst/>
          </a:prstGeom>
        </p:spPr>
        <p:txBody>
          <a:bodyPr numCol="1" spcCol="288000" anchor="t">
            <a:norm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262626"/>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spcAft>
                <a:spcPts val="600"/>
              </a:spcAft>
            </a:pPr>
            <a:r>
              <a:rPr lang="en-US" sz="1400" b="1" dirty="0">
                <a:solidFill>
                  <a:schemeClr val="bg1"/>
                </a:solidFill>
              </a:rPr>
              <a:t>TARGET GROUP</a:t>
            </a:r>
          </a:p>
        </p:txBody>
      </p:sp>
      <p:sp>
        <p:nvSpPr>
          <p:cNvPr id="28" name="TextBox 27">
            <a:extLst>
              <a:ext uri="{FF2B5EF4-FFF2-40B4-BE49-F238E27FC236}">
                <a16:creationId xmlns:a16="http://schemas.microsoft.com/office/drawing/2014/main" id="{345CF435-0C7F-1A74-9FA4-A30896C61826}"/>
              </a:ext>
            </a:extLst>
          </p:cNvPr>
          <p:cNvSpPr txBox="1"/>
          <p:nvPr/>
        </p:nvSpPr>
        <p:spPr>
          <a:xfrm>
            <a:off x="5589553" y="2113403"/>
            <a:ext cx="2020401" cy="523220"/>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Mental Health Awareness</a:t>
            </a:r>
          </a:p>
        </p:txBody>
      </p:sp>
      <p:sp>
        <p:nvSpPr>
          <p:cNvPr id="29" name="TextBox 28">
            <a:extLst>
              <a:ext uri="{FF2B5EF4-FFF2-40B4-BE49-F238E27FC236}">
                <a16:creationId xmlns:a16="http://schemas.microsoft.com/office/drawing/2014/main" id="{1F5F4966-9A31-B47B-50AB-35077454886F}"/>
              </a:ext>
            </a:extLst>
          </p:cNvPr>
          <p:cNvSpPr txBox="1"/>
          <p:nvPr/>
        </p:nvSpPr>
        <p:spPr>
          <a:xfrm>
            <a:off x="5587629" y="2671187"/>
            <a:ext cx="1777900"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Students</a:t>
            </a:r>
          </a:p>
        </p:txBody>
      </p:sp>
      <p:sp>
        <p:nvSpPr>
          <p:cNvPr id="48" name="Rounded Rectangle 45">
            <a:extLst>
              <a:ext uri="{FF2B5EF4-FFF2-40B4-BE49-F238E27FC236}">
                <a16:creationId xmlns:a16="http://schemas.microsoft.com/office/drawing/2014/main" id="{E6CE7522-5577-2CF9-21AA-B29BFFA72907}"/>
              </a:ext>
            </a:extLst>
          </p:cNvPr>
          <p:cNvSpPr/>
          <p:nvPr/>
        </p:nvSpPr>
        <p:spPr>
          <a:xfrm>
            <a:off x="317002" y="7536990"/>
            <a:ext cx="2099068" cy="2283941"/>
          </a:xfrm>
          <a:prstGeom prst="roundRect">
            <a:avLst>
              <a:gd name="adj" fmla="val 6903"/>
            </a:avLst>
          </a:prstGeom>
          <a:no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2">
            <a:extLst>
              <a:ext uri="{FF2B5EF4-FFF2-40B4-BE49-F238E27FC236}">
                <a16:creationId xmlns:a16="http://schemas.microsoft.com/office/drawing/2014/main" id="{808DDA09-1445-A5B9-BE6E-65919BF63309}"/>
              </a:ext>
            </a:extLst>
          </p:cNvPr>
          <p:cNvSpPr/>
          <p:nvPr/>
        </p:nvSpPr>
        <p:spPr>
          <a:xfrm>
            <a:off x="252195" y="8331740"/>
            <a:ext cx="207360" cy="132539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36">
            <a:extLst>
              <a:ext uri="{FF2B5EF4-FFF2-40B4-BE49-F238E27FC236}">
                <a16:creationId xmlns:a16="http://schemas.microsoft.com/office/drawing/2014/main" id="{D5136D02-42CD-9D52-6C4C-13D64690ED2A}"/>
              </a:ext>
            </a:extLst>
          </p:cNvPr>
          <p:cNvSpPr txBox="1"/>
          <p:nvPr/>
        </p:nvSpPr>
        <p:spPr>
          <a:xfrm rot="16200000">
            <a:off x="-630942" y="8563184"/>
            <a:ext cx="1979277" cy="338554"/>
          </a:xfrm>
          <a:prstGeom prst="rect">
            <a:avLst/>
          </a:prstGeom>
          <a:noFill/>
          <a:ln>
            <a:no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fontAlgn="base"/>
            <a:r>
              <a:rPr lang="en-GB" sz="1600" b="1" dirty="0">
                <a:solidFill>
                  <a:schemeClr val="bg1"/>
                </a:solidFill>
                <a:latin typeface="Calibri" panose="020F0502020204030204" pitchFamily="34" charset="0"/>
                <a:ea typeface="Times New Roman" panose="02020603050405020304" pitchFamily="18" charset="0"/>
              </a:rPr>
              <a:t> USEFUL </a:t>
            </a:r>
            <a:r>
              <a:rPr lang="en-GB" sz="1600" b="1" dirty="0">
                <a:solidFill>
                  <a:schemeClr val="bg1"/>
                </a:solidFill>
                <a:effectLst/>
                <a:latin typeface="Calibri" panose="020F0502020204030204" pitchFamily="34" charset="0"/>
                <a:ea typeface="Times New Roman" panose="02020603050405020304" pitchFamily="18" charset="0"/>
              </a:rPr>
              <a:t>LINKS</a:t>
            </a:r>
            <a:r>
              <a:rPr lang="en-GB" sz="1600" dirty="0">
                <a:solidFill>
                  <a:srgbClr val="007772"/>
                </a:solidFill>
                <a:effectLst/>
                <a:latin typeface="Calibri" panose="020F0502020204030204" pitchFamily="34" charset="0"/>
                <a:ea typeface="Times New Roman" panose="02020603050405020304" pitchFamily="18" charset="0"/>
              </a:rPr>
              <a:t> </a:t>
            </a:r>
          </a:p>
        </p:txBody>
      </p:sp>
      <p:sp>
        <p:nvSpPr>
          <p:cNvPr id="50" name="Rectangle 49">
            <a:extLst>
              <a:ext uri="{FF2B5EF4-FFF2-40B4-BE49-F238E27FC236}">
                <a16:creationId xmlns:a16="http://schemas.microsoft.com/office/drawing/2014/main" id="{EF13AD32-28EA-BE68-3FBD-81549FA95073}"/>
              </a:ext>
            </a:extLst>
          </p:cNvPr>
          <p:cNvSpPr/>
          <p:nvPr/>
        </p:nvSpPr>
        <p:spPr>
          <a:xfrm>
            <a:off x="1847930" y="7327584"/>
            <a:ext cx="439682" cy="4744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nvGrpSpPr>
          <p:cNvPr id="51" name="Graphic 2">
            <a:extLst>
              <a:ext uri="{FF2B5EF4-FFF2-40B4-BE49-F238E27FC236}">
                <a16:creationId xmlns:a16="http://schemas.microsoft.com/office/drawing/2014/main" id="{A5803017-ED15-FE0C-DF69-CAF89B52014B}"/>
              </a:ext>
            </a:extLst>
          </p:cNvPr>
          <p:cNvGrpSpPr/>
          <p:nvPr/>
        </p:nvGrpSpPr>
        <p:grpSpPr>
          <a:xfrm>
            <a:off x="1888447" y="7370629"/>
            <a:ext cx="374589" cy="379674"/>
            <a:chOff x="10387615" y="788457"/>
            <a:chExt cx="896095" cy="896082"/>
          </a:xfrm>
          <a:solidFill>
            <a:srgbClr val="EEA821"/>
          </a:solidFill>
        </p:grpSpPr>
        <p:grpSp>
          <p:nvGrpSpPr>
            <p:cNvPr id="52" name="Graphic 2">
              <a:extLst>
                <a:ext uri="{FF2B5EF4-FFF2-40B4-BE49-F238E27FC236}">
                  <a16:creationId xmlns:a16="http://schemas.microsoft.com/office/drawing/2014/main" id="{AFAC5A9F-4806-2E5A-6253-EDF76C868065}"/>
                </a:ext>
              </a:extLst>
            </p:cNvPr>
            <p:cNvGrpSpPr/>
            <p:nvPr/>
          </p:nvGrpSpPr>
          <p:grpSpPr>
            <a:xfrm>
              <a:off x="10647765" y="1164229"/>
              <a:ext cx="375781" cy="505859"/>
              <a:chOff x="10647765" y="1164229"/>
              <a:chExt cx="375781" cy="505859"/>
            </a:xfrm>
            <a:grpFill/>
          </p:grpSpPr>
          <p:sp>
            <p:nvSpPr>
              <p:cNvPr id="58" name="Freeform 55">
                <a:extLst>
                  <a:ext uri="{FF2B5EF4-FFF2-40B4-BE49-F238E27FC236}">
                    <a16:creationId xmlns:a16="http://schemas.microsoft.com/office/drawing/2014/main" id="{828D32C6-9F9F-001F-4EEB-AF155E2642B7}"/>
                  </a:ext>
                </a:extLst>
              </p:cNvPr>
              <p:cNvSpPr/>
              <p:nvPr/>
            </p:nvSpPr>
            <p:spPr>
              <a:xfrm>
                <a:off x="10647765" y="1626729"/>
                <a:ext cx="375781" cy="43359"/>
              </a:xfrm>
              <a:custGeom>
                <a:avLst/>
                <a:gdLst>
                  <a:gd name="connsiteX0" fmla="*/ 0 w 375781"/>
                  <a:gd name="connsiteY0" fmla="*/ 0 h 43359"/>
                  <a:gd name="connsiteX1" fmla="*/ 375782 w 375781"/>
                  <a:gd name="connsiteY1" fmla="*/ 0 h 43359"/>
                  <a:gd name="connsiteX2" fmla="*/ 375782 w 375781"/>
                  <a:gd name="connsiteY2" fmla="*/ 43360 h 43359"/>
                  <a:gd name="connsiteX3" fmla="*/ 0 w 375781"/>
                  <a:gd name="connsiteY3" fmla="*/ 43360 h 43359"/>
                  <a:gd name="connsiteX4" fmla="*/ 0 w 375781"/>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5781" h="43359">
                    <a:moveTo>
                      <a:pt x="0" y="0"/>
                    </a:moveTo>
                    <a:lnTo>
                      <a:pt x="375782" y="0"/>
                    </a:lnTo>
                    <a:lnTo>
                      <a:pt x="375782" y="43360"/>
                    </a:lnTo>
                    <a:lnTo>
                      <a:pt x="0" y="4336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9" name="Freeform 56">
                <a:extLst>
                  <a:ext uri="{FF2B5EF4-FFF2-40B4-BE49-F238E27FC236}">
                    <a16:creationId xmlns:a16="http://schemas.microsoft.com/office/drawing/2014/main" id="{42DBFFE3-6588-E8F5-D962-294C0A01D13A}"/>
                  </a:ext>
                </a:extLst>
              </p:cNvPr>
              <p:cNvSpPr/>
              <p:nvPr/>
            </p:nvSpPr>
            <p:spPr>
              <a:xfrm>
                <a:off x="10734483" y="1164229"/>
                <a:ext cx="202344" cy="43359"/>
              </a:xfrm>
              <a:custGeom>
                <a:avLst/>
                <a:gdLst>
                  <a:gd name="connsiteX0" fmla="*/ 0 w 202344"/>
                  <a:gd name="connsiteY0" fmla="*/ 0 h 43359"/>
                  <a:gd name="connsiteX1" fmla="*/ 202344 w 202344"/>
                  <a:gd name="connsiteY1" fmla="*/ 0 h 43359"/>
                  <a:gd name="connsiteX2" fmla="*/ 202344 w 202344"/>
                  <a:gd name="connsiteY2" fmla="*/ 43359 h 43359"/>
                  <a:gd name="connsiteX3" fmla="*/ 0 w 202344"/>
                  <a:gd name="connsiteY3" fmla="*/ 43359 h 43359"/>
                  <a:gd name="connsiteX4" fmla="*/ 0 w 202344"/>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344" h="43359">
                    <a:moveTo>
                      <a:pt x="0" y="0"/>
                    </a:moveTo>
                    <a:lnTo>
                      <a:pt x="202344" y="0"/>
                    </a:lnTo>
                    <a:lnTo>
                      <a:pt x="202344" y="43359"/>
                    </a:lnTo>
                    <a:lnTo>
                      <a:pt x="0" y="43359"/>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60" name="Freeform 57">
                <a:extLst>
                  <a:ext uri="{FF2B5EF4-FFF2-40B4-BE49-F238E27FC236}">
                    <a16:creationId xmlns:a16="http://schemas.microsoft.com/office/drawing/2014/main" id="{BADCA8FD-ABB9-7EB6-08B8-AEF40904B946}"/>
                  </a:ext>
                </a:extLst>
              </p:cNvPr>
              <p:cNvSpPr/>
              <p:nvPr/>
            </p:nvSpPr>
            <p:spPr>
              <a:xfrm>
                <a:off x="10806749" y="1294307"/>
                <a:ext cx="57812" cy="43359"/>
              </a:xfrm>
              <a:custGeom>
                <a:avLst/>
                <a:gdLst>
                  <a:gd name="connsiteX0" fmla="*/ 0 w 57812"/>
                  <a:gd name="connsiteY0" fmla="*/ 0 h 43359"/>
                  <a:gd name="connsiteX1" fmla="*/ 57813 w 57812"/>
                  <a:gd name="connsiteY1" fmla="*/ 0 h 43359"/>
                  <a:gd name="connsiteX2" fmla="*/ 57813 w 57812"/>
                  <a:gd name="connsiteY2" fmla="*/ 0 h 43359"/>
                  <a:gd name="connsiteX3" fmla="*/ 57813 w 57812"/>
                  <a:gd name="connsiteY3" fmla="*/ 14453 h 43359"/>
                  <a:gd name="connsiteX4" fmla="*/ 28906 w 57812"/>
                  <a:gd name="connsiteY4" fmla="*/ 43359 h 43359"/>
                  <a:gd name="connsiteX5" fmla="*/ 0 w 57812"/>
                  <a:gd name="connsiteY5" fmla="*/ 14453 h 43359"/>
                  <a:gd name="connsiteX6" fmla="*/ 0 w 57812"/>
                  <a:gd name="connsiteY6" fmla="*/ 0 h 43359"/>
                  <a:gd name="connsiteX7" fmla="*/ 0 w 57812"/>
                  <a:gd name="connsiteY7" fmla="*/ 0 h 43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812" h="43359">
                    <a:moveTo>
                      <a:pt x="0" y="0"/>
                    </a:moveTo>
                    <a:lnTo>
                      <a:pt x="57813" y="0"/>
                    </a:lnTo>
                    <a:lnTo>
                      <a:pt x="57813" y="0"/>
                    </a:lnTo>
                    <a:lnTo>
                      <a:pt x="57813" y="14453"/>
                    </a:lnTo>
                    <a:cubicBezTo>
                      <a:pt x="57813" y="30713"/>
                      <a:pt x="45166" y="43359"/>
                      <a:pt x="28906" y="43359"/>
                    </a:cubicBezTo>
                    <a:cubicBezTo>
                      <a:pt x="12647" y="43359"/>
                      <a:pt x="0" y="30713"/>
                      <a:pt x="0" y="14453"/>
                    </a:cubicBezTo>
                    <a:lnTo>
                      <a:pt x="0" y="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nvGrpSpPr>
            <p:cNvPr id="53" name="Graphic 2">
              <a:extLst>
                <a:ext uri="{FF2B5EF4-FFF2-40B4-BE49-F238E27FC236}">
                  <a16:creationId xmlns:a16="http://schemas.microsoft.com/office/drawing/2014/main" id="{0AA41567-0AF1-A312-1488-5319719382EE}"/>
                </a:ext>
              </a:extLst>
            </p:cNvPr>
            <p:cNvGrpSpPr/>
            <p:nvPr/>
          </p:nvGrpSpPr>
          <p:grpSpPr>
            <a:xfrm>
              <a:off x="10387615" y="788457"/>
              <a:ext cx="896095" cy="896082"/>
              <a:chOff x="10387615" y="788457"/>
              <a:chExt cx="896095" cy="896082"/>
            </a:xfrm>
            <a:grpFill/>
          </p:grpSpPr>
          <p:sp>
            <p:nvSpPr>
              <p:cNvPr id="54" name="Freeform 51">
                <a:extLst>
                  <a:ext uri="{FF2B5EF4-FFF2-40B4-BE49-F238E27FC236}">
                    <a16:creationId xmlns:a16="http://schemas.microsoft.com/office/drawing/2014/main" id="{32931647-2C18-538C-9C68-2722DE361F60}"/>
                  </a:ext>
                </a:extLst>
              </p:cNvPr>
              <p:cNvSpPr/>
              <p:nvPr/>
            </p:nvSpPr>
            <p:spPr>
              <a:xfrm>
                <a:off x="10387615" y="788457"/>
                <a:ext cx="896095" cy="896082"/>
              </a:xfrm>
              <a:custGeom>
                <a:avLst/>
                <a:gdLst>
                  <a:gd name="connsiteX0" fmla="*/ 845509 w 896094"/>
                  <a:gd name="connsiteY0" fmla="*/ 130067 h 896083"/>
                  <a:gd name="connsiteX1" fmla="*/ 616065 w 896094"/>
                  <a:gd name="connsiteY1" fmla="*/ 130067 h 896083"/>
                  <a:gd name="connsiteX2" fmla="*/ 404688 w 896094"/>
                  <a:gd name="connsiteY2" fmla="*/ 5408 h 896083"/>
                  <a:gd name="connsiteX3" fmla="*/ 280030 w 896094"/>
                  <a:gd name="connsiteY3" fmla="*/ 130067 h 896083"/>
                  <a:gd name="connsiteX4" fmla="*/ 50586 w 896094"/>
                  <a:gd name="connsiteY4" fmla="*/ 130067 h 896083"/>
                  <a:gd name="connsiteX5" fmla="*/ 0 w 896094"/>
                  <a:gd name="connsiteY5" fmla="*/ 180653 h 896083"/>
                  <a:gd name="connsiteX6" fmla="*/ 0 w 896094"/>
                  <a:gd name="connsiteY6" fmla="*/ 715419 h 896083"/>
                  <a:gd name="connsiteX7" fmla="*/ 50586 w 896094"/>
                  <a:gd name="connsiteY7" fmla="*/ 766005 h 896083"/>
                  <a:gd name="connsiteX8" fmla="*/ 330615 w 896094"/>
                  <a:gd name="connsiteY8" fmla="*/ 766005 h 896083"/>
                  <a:gd name="connsiteX9" fmla="*/ 320679 w 896094"/>
                  <a:gd name="connsiteY9" fmla="*/ 823818 h 896083"/>
                  <a:gd name="connsiteX10" fmla="*/ 261060 w 896094"/>
                  <a:gd name="connsiteY10" fmla="*/ 823818 h 896083"/>
                  <a:gd name="connsiteX11" fmla="*/ 246607 w 896094"/>
                  <a:gd name="connsiteY11" fmla="*/ 838271 h 896083"/>
                  <a:gd name="connsiteX12" fmla="*/ 246607 w 896094"/>
                  <a:gd name="connsiteY12" fmla="*/ 867177 h 896083"/>
                  <a:gd name="connsiteX13" fmla="*/ 188794 w 896094"/>
                  <a:gd name="connsiteY13" fmla="*/ 867177 h 896083"/>
                  <a:gd name="connsiteX14" fmla="*/ 174341 w 896094"/>
                  <a:gd name="connsiteY14" fmla="*/ 881630 h 896083"/>
                  <a:gd name="connsiteX15" fmla="*/ 188794 w 896094"/>
                  <a:gd name="connsiteY15" fmla="*/ 896083 h 896083"/>
                  <a:gd name="connsiteX16" fmla="*/ 709107 w 896094"/>
                  <a:gd name="connsiteY16" fmla="*/ 896083 h 896083"/>
                  <a:gd name="connsiteX17" fmla="*/ 723560 w 896094"/>
                  <a:gd name="connsiteY17" fmla="*/ 881630 h 896083"/>
                  <a:gd name="connsiteX18" fmla="*/ 709107 w 896094"/>
                  <a:gd name="connsiteY18" fmla="*/ 867177 h 896083"/>
                  <a:gd name="connsiteX19" fmla="*/ 651295 w 896094"/>
                  <a:gd name="connsiteY19" fmla="*/ 867177 h 896083"/>
                  <a:gd name="connsiteX20" fmla="*/ 651295 w 896094"/>
                  <a:gd name="connsiteY20" fmla="*/ 838271 h 896083"/>
                  <a:gd name="connsiteX21" fmla="*/ 636842 w 896094"/>
                  <a:gd name="connsiteY21" fmla="*/ 823818 h 896083"/>
                  <a:gd name="connsiteX22" fmla="*/ 577222 w 896094"/>
                  <a:gd name="connsiteY22" fmla="*/ 823818 h 896083"/>
                  <a:gd name="connsiteX23" fmla="*/ 567286 w 896094"/>
                  <a:gd name="connsiteY23" fmla="*/ 766005 h 896083"/>
                  <a:gd name="connsiteX24" fmla="*/ 845509 w 896094"/>
                  <a:gd name="connsiteY24" fmla="*/ 766005 h 896083"/>
                  <a:gd name="connsiteX25" fmla="*/ 896094 w 896094"/>
                  <a:gd name="connsiteY25" fmla="*/ 715419 h 896083"/>
                  <a:gd name="connsiteX26" fmla="*/ 896094 w 896094"/>
                  <a:gd name="connsiteY26" fmla="*/ 180653 h 896083"/>
                  <a:gd name="connsiteX27" fmla="*/ 845509 w 896094"/>
                  <a:gd name="connsiteY27" fmla="*/ 130067 h 896083"/>
                  <a:gd name="connsiteX28" fmla="*/ 448047 w 896094"/>
                  <a:gd name="connsiteY28" fmla="*/ 28895 h 896083"/>
                  <a:gd name="connsiteX29" fmla="*/ 592579 w 896094"/>
                  <a:gd name="connsiteY29" fmla="*/ 173426 h 896083"/>
                  <a:gd name="connsiteX30" fmla="*/ 513990 w 896094"/>
                  <a:gd name="connsiteY30" fmla="*/ 302601 h 896083"/>
                  <a:gd name="connsiteX31" fmla="*/ 505860 w 896094"/>
                  <a:gd name="connsiteY31" fmla="*/ 315248 h 896083"/>
                  <a:gd name="connsiteX32" fmla="*/ 505860 w 896094"/>
                  <a:gd name="connsiteY32" fmla="*/ 361317 h 896083"/>
                  <a:gd name="connsiteX33" fmla="*/ 491407 w 896094"/>
                  <a:gd name="connsiteY33" fmla="*/ 361317 h 896083"/>
                  <a:gd name="connsiteX34" fmla="*/ 491407 w 896094"/>
                  <a:gd name="connsiteY34" fmla="*/ 216786 h 896083"/>
                  <a:gd name="connsiteX35" fmla="*/ 476954 w 896094"/>
                  <a:gd name="connsiteY35" fmla="*/ 202333 h 896083"/>
                  <a:gd name="connsiteX36" fmla="*/ 462500 w 896094"/>
                  <a:gd name="connsiteY36" fmla="*/ 216786 h 896083"/>
                  <a:gd name="connsiteX37" fmla="*/ 462500 w 896094"/>
                  <a:gd name="connsiteY37" fmla="*/ 361317 h 896083"/>
                  <a:gd name="connsiteX38" fmla="*/ 433594 w 896094"/>
                  <a:gd name="connsiteY38" fmla="*/ 361317 h 896083"/>
                  <a:gd name="connsiteX39" fmla="*/ 433594 w 896094"/>
                  <a:gd name="connsiteY39" fmla="*/ 216786 h 896083"/>
                  <a:gd name="connsiteX40" fmla="*/ 419141 w 896094"/>
                  <a:gd name="connsiteY40" fmla="*/ 202333 h 896083"/>
                  <a:gd name="connsiteX41" fmla="*/ 404688 w 896094"/>
                  <a:gd name="connsiteY41" fmla="*/ 216786 h 896083"/>
                  <a:gd name="connsiteX42" fmla="*/ 404688 w 896094"/>
                  <a:gd name="connsiteY42" fmla="*/ 361317 h 896083"/>
                  <a:gd name="connsiteX43" fmla="*/ 390234 w 896094"/>
                  <a:gd name="connsiteY43" fmla="*/ 361317 h 896083"/>
                  <a:gd name="connsiteX44" fmla="*/ 390234 w 896094"/>
                  <a:gd name="connsiteY44" fmla="*/ 315248 h 896083"/>
                  <a:gd name="connsiteX45" fmla="*/ 382105 w 896094"/>
                  <a:gd name="connsiteY45" fmla="*/ 302601 h 896083"/>
                  <a:gd name="connsiteX46" fmla="*/ 318872 w 896094"/>
                  <a:gd name="connsiteY46" fmla="*/ 108387 h 896083"/>
                  <a:gd name="connsiteX47" fmla="*/ 448047 w 896094"/>
                  <a:gd name="connsiteY47" fmla="*/ 28895 h 896083"/>
                  <a:gd name="connsiteX48" fmla="*/ 411914 w 896094"/>
                  <a:gd name="connsiteY48" fmla="*/ 491395 h 896083"/>
                  <a:gd name="connsiteX49" fmla="*/ 390234 w 896094"/>
                  <a:gd name="connsiteY49" fmla="*/ 469716 h 896083"/>
                  <a:gd name="connsiteX50" fmla="*/ 390234 w 896094"/>
                  <a:gd name="connsiteY50" fmla="*/ 433583 h 896083"/>
                  <a:gd name="connsiteX51" fmla="*/ 505860 w 896094"/>
                  <a:gd name="connsiteY51" fmla="*/ 433583 h 896083"/>
                  <a:gd name="connsiteX52" fmla="*/ 505860 w 896094"/>
                  <a:gd name="connsiteY52" fmla="*/ 469716 h 896083"/>
                  <a:gd name="connsiteX53" fmla="*/ 484180 w 896094"/>
                  <a:gd name="connsiteY53" fmla="*/ 491395 h 896083"/>
                  <a:gd name="connsiteX54" fmla="*/ 411914 w 896094"/>
                  <a:gd name="connsiteY54" fmla="*/ 491395 h 896083"/>
                  <a:gd name="connsiteX55" fmla="*/ 361329 w 896094"/>
                  <a:gd name="connsiteY55" fmla="*/ 404676 h 896083"/>
                  <a:gd name="connsiteX56" fmla="*/ 361329 w 896094"/>
                  <a:gd name="connsiteY56" fmla="*/ 390223 h 896083"/>
                  <a:gd name="connsiteX57" fmla="*/ 534766 w 896094"/>
                  <a:gd name="connsiteY57" fmla="*/ 390223 h 896083"/>
                  <a:gd name="connsiteX58" fmla="*/ 534766 w 896094"/>
                  <a:gd name="connsiteY58" fmla="*/ 404676 h 896083"/>
                  <a:gd name="connsiteX59" fmla="*/ 361329 w 896094"/>
                  <a:gd name="connsiteY59" fmla="*/ 404676 h 896083"/>
                  <a:gd name="connsiteX60" fmla="*/ 349585 w 896094"/>
                  <a:gd name="connsiteY60" fmla="*/ 823818 h 896083"/>
                  <a:gd name="connsiteX61" fmla="*/ 359522 w 896094"/>
                  <a:gd name="connsiteY61" fmla="*/ 766005 h 896083"/>
                  <a:gd name="connsiteX62" fmla="*/ 537476 w 896094"/>
                  <a:gd name="connsiteY62" fmla="*/ 766005 h 896083"/>
                  <a:gd name="connsiteX63" fmla="*/ 547413 w 896094"/>
                  <a:gd name="connsiteY63" fmla="*/ 823818 h 896083"/>
                  <a:gd name="connsiteX64" fmla="*/ 349585 w 896094"/>
                  <a:gd name="connsiteY64" fmla="*/ 823818 h 896083"/>
                  <a:gd name="connsiteX65" fmla="*/ 867189 w 896094"/>
                  <a:gd name="connsiteY65" fmla="*/ 715419 h 896083"/>
                  <a:gd name="connsiteX66" fmla="*/ 845509 w 896094"/>
                  <a:gd name="connsiteY66" fmla="*/ 737099 h 896083"/>
                  <a:gd name="connsiteX67" fmla="*/ 50586 w 896094"/>
                  <a:gd name="connsiteY67" fmla="*/ 737099 h 896083"/>
                  <a:gd name="connsiteX68" fmla="*/ 28906 w 896094"/>
                  <a:gd name="connsiteY68" fmla="*/ 715419 h 896083"/>
                  <a:gd name="connsiteX69" fmla="*/ 28906 w 896094"/>
                  <a:gd name="connsiteY69" fmla="*/ 679286 h 896083"/>
                  <a:gd name="connsiteX70" fmla="*/ 867189 w 896094"/>
                  <a:gd name="connsiteY70" fmla="*/ 679286 h 896083"/>
                  <a:gd name="connsiteX71" fmla="*/ 867189 w 896094"/>
                  <a:gd name="connsiteY71" fmla="*/ 715419 h 896083"/>
                  <a:gd name="connsiteX72" fmla="*/ 867189 w 896094"/>
                  <a:gd name="connsiteY72" fmla="*/ 650380 h 896083"/>
                  <a:gd name="connsiteX73" fmla="*/ 28906 w 896094"/>
                  <a:gd name="connsiteY73" fmla="*/ 650380 h 896083"/>
                  <a:gd name="connsiteX74" fmla="*/ 28906 w 896094"/>
                  <a:gd name="connsiteY74" fmla="*/ 180653 h 896083"/>
                  <a:gd name="connsiteX75" fmla="*/ 50586 w 896094"/>
                  <a:gd name="connsiteY75" fmla="*/ 158973 h 896083"/>
                  <a:gd name="connsiteX76" fmla="*/ 275513 w 896094"/>
                  <a:gd name="connsiteY76" fmla="*/ 158973 h 896083"/>
                  <a:gd name="connsiteX77" fmla="*/ 274609 w 896094"/>
                  <a:gd name="connsiteY77" fmla="*/ 173426 h 896083"/>
                  <a:gd name="connsiteX78" fmla="*/ 361329 w 896094"/>
                  <a:gd name="connsiteY78" fmla="*/ 323377 h 896083"/>
                  <a:gd name="connsiteX79" fmla="*/ 361329 w 896094"/>
                  <a:gd name="connsiteY79" fmla="*/ 361317 h 896083"/>
                  <a:gd name="connsiteX80" fmla="*/ 346875 w 896094"/>
                  <a:gd name="connsiteY80" fmla="*/ 361317 h 896083"/>
                  <a:gd name="connsiteX81" fmla="*/ 332422 w 896094"/>
                  <a:gd name="connsiteY81" fmla="*/ 375770 h 896083"/>
                  <a:gd name="connsiteX82" fmla="*/ 332422 w 896094"/>
                  <a:gd name="connsiteY82" fmla="*/ 419130 h 896083"/>
                  <a:gd name="connsiteX83" fmla="*/ 346875 w 896094"/>
                  <a:gd name="connsiteY83" fmla="*/ 433583 h 896083"/>
                  <a:gd name="connsiteX84" fmla="*/ 361329 w 896094"/>
                  <a:gd name="connsiteY84" fmla="*/ 433583 h 896083"/>
                  <a:gd name="connsiteX85" fmla="*/ 361329 w 896094"/>
                  <a:gd name="connsiteY85" fmla="*/ 469716 h 896083"/>
                  <a:gd name="connsiteX86" fmla="*/ 404688 w 896094"/>
                  <a:gd name="connsiteY86" fmla="*/ 519398 h 896083"/>
                  <a:gd name="connsiteX87" fmla="*/ 404688 w 896094"/>
                  <a:gd name="connsiteY87" fmla="*/ 520302 h 896083"/>
                  <a:gd name="connsiteX88" fmla="*/ 448047 w 896094"/>
                  <a:gd name="connsiteY88" fmla="*/ 563661 h 896083"/>
                  <a:gd name="connsiteX89" fmla="*/ 491407 w 896094"/>
                  <a:gd name="connsiteY89" fmla="*/ 520302 h 896083"/>
                  <a:gd name="connsiteX90" fmla="*/ 491407 w 896094"/>
                  <a:gd name="connsiteY90" fmla="*/ 519398 h 896083"/>
                  <a:gd name="connsiteX91" fmla="*/ 534766 w 896094"/>
                  <a:gd name="connsiteY91" fmla="*/ 469716 h 896083"/>
                  <a:gd name="connsiteX92" fmla="*/ 534766 w 896094"/>
                  <a:gd name="connsiteY92" fmla="*/ 433583 h 896083"/>
                  <a:gd name="connsiteX93" fmla="*/ 549219 w 896094"/>
                  <a:gd name="connsiteY93" fmla="*/ 433583 h 896083"/>
                  <a:gd name="connsiteX94" fmla="*/ 563672 w 896094"/>
                  <a:gd name="connsiteY94" fmla="*/ 419130 h 896083"/>
                  <a:gd name="connsiteX95" fmla="*/ 563672 w 896094"/>
                  <a:gd name="connsiteY95" fmla="*/ 375770 h 896083"/>
                  <a:gd name="connsiteX96" fmla="*/ 549219 w 896094"/>
                  <a:gd name="connsiteY96" fmla="*/ 361317 h 896083"/>
                  <a:gd name="connsiteX97" fmla="*/ 534766 w 896094"/>
                  <a:gd name="connsiteY97" fmla="*/ 361317 h 896083"/>
                  <a:gd name="connsiteX98" fmla="*/ 534766 w 896094"/>
                  <a:gd name="connsiteY98" fmla="*/ 323377 h 896083"/>
                  <a:gd name="connsiteX99" fmla="*/ 621485 w 896094"/>
                  <a:gd name="connsiteY99" fmla="*/ 173426 h 896083"/>
                  <a:gd name="connsiteX100" fmla="*/ 620581 w 896094"/>
                  <a:gd name="connsiteY100" fmla="*/ 158973 h 896083"/>
                  <a:gd name="connsiteX101" fmla="*/ 845509 w 896094"/>
                  <a:gd name="connsiteY101" fmla="*/ 158973 h 896083"/>
                  <a:gd name="connsiteX102" fmla="*/ 867189 w 896094"/>
                  <a:gd name="connsiteY102" fmla="*/ 180653 h 896083"/>
                  <a:gd name="connsiteX103" fmla="*/ 867189 w 896094"/>
                  <a:gd name="connsiteY103" fmla="*/ 650380 h 89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96094" h="896083">
                    <a:moveTo>
                      <a:pt x="845509" y="130067"/>
                    </a:moveTo>
                    <a:lnTo>
                      <a:pt x="616065" y="130067"/>
                    </a:lnTo>
                    <a:cubicBezTo>
                      <a:pt x="591676" y="37025"/>
                      <a:pt x="497730" y="-18078"/>
                      <a:pt x="404688" y="5408"/>
                    </a:cubicBezTo>
                    <a:cubicBezTo>
                      <a:pt x="343262" y="20765"/>
                      <a:pt x="296289" y="68641"/>
                      <a:pt x="280030" y="130067"/>
                    </a:cubicBezTo>
                    <a:lnTo>
                      <a:pt x="50586" y="130067"/>
                    </a:lnTo>
                    <a:cubicBezTo>
                      <a:pt x="22583" y="130067"/>
                      <a:pt x="0" y="152650"/>
                      <a:pt x="0" y="180653"/>
                    </a:cubicBezTo>
                    <a:lnTo>
                      <a:pt x="0" y="715419"/>
                    </a:lnTo>
                    <a:cubicBezTo>
                      <a:pt x="0" y="743422"/>
                      <a:pt x="22583" y="766005"/>
                      <a:pt x="50586" y="766005"/>
                    </a:cubicBezTo>
                    <a:lnTo>
                      <a:pt x="330615" y="766005"/>
                    </a:lnTo>
                    <a:lnTo>
                      <a:pt x="320679" y="823818"/>
                    </a:lnTo>
                    <a:lnTo>
                      <a:pt x="261060" y="823818"/>
                    </a:lnTo>
                    <a:cubicBezTo>
                      <a:pt x="252930" y="823818"/>
                      <a:pt x="246607" y="830141"/>
                      <a:pt x="246607" y="838271"/>
                    </a:cubicBezTo>
                    <a:lnTo>
                      <a:pt x="246607" y="867177"/>
                    </a:lnTo>
                    <a:lnTo>
                      <a:pt x="188794" y="867177"/>
                    </a:lnTo>
                    <a:cubicBezTo>
                      <a:pt x="180664" y="867177"/>
                      <a:pt x="174341" y="873500"/>
                      <a:pt x="174341" y="881630"/>
                    </a:cubicBezTo>
                    <a:cubicBezTo>
                      <a:pt x="174341" y="889760"/>
                      <a:pt x="180664" y="896083"/>
                      <a:pt x="188794" y="896083"/>
                    </a:cubicBezTo>
                    <a:lnTo>
                      <a:pt x="709107" y="896083"/>
                    </a:lnTo>
                    <a:cubicBezTo>
                      <a:pt x="717237" y="896083"/>
                      <a:pt x="723560" y="889760"/>
                      <a:pt x="723560" y="881630"/>
                    </a:cubicBezTo>
                    <a:cubicBezTo>
                      <a:pt x="723560" y="873500"/>
                      <a:pt x="717237" y="867177"/>
                      <a:pt x="709107" y="867177"/>
                    </a:cubicBezTo>
                    <a:lnTo>
                      <a:pt x="651295" y="867177"/>
                    </a:lnTo>
                    <a:lnTo>
                      <a:pt x="651295" y="838271"/>
                    </a:lnTo>
                    <a:cubicBezTo>
                      <a:pt x="651295" y="830141"/>
                      <a:pt x="644971" y="823818"/>
                      <a:pt x="636842" y="823818"/>
                    </a:cubicBezTo>
                    <a:lnTo>
                      <a:pt x="577222" y="823818"/>
                    </a:lnTo>
                    <a:lnTo>
                      <a:pt x="567286" y="766005"/>
                    </a:lnTo>
                    <a:lnTo>
                      <a:pt x="845509" y="766005"/>
                    </a:lnTo>
                    <a:cubicBezTo>
                      <a:pt x="873511" y="766005"/>
                      <a:pt x="896094" y="743422"/>
                      <a:pt x="896094" y="715419"/>
                    </a:cubicBezTo>
                    <a:lnTo>
                      <a:pt x="896094" y="180653"/>
                    </a:lnTo>
                    <a:cubicBezTo>
                      <a:pt x="896094" y="152650"/>
                      <a:pt x="873511" y="130067"/>
                      <a:pt x="845509" y="130067"/>
                    </a:cubicBezTo>
                    <a:close/>
                    <a:moveTo>
                      <a:pt x="448047" y="28895"/>
                    </a:moveTo>
                    <a:cubicBezTo>
                      <a:pt x="527539" y="28895"/>
                      <a:pt x="592579" y="93934"/>
                      <a:pt x="592579" y="173426"/>
                    </a:cubicBezTo>
                    <a:cubicBezTo>
                      <a:pt x="592579" y="227625"/>
                      <a:pt x="561866" y="277308"/>
                      <a:pt x="513990" y="302601"/>
                    </a:cubicBezTo>
                    <a:cubicBezTo>
                      <a:pt x="509473" y="305311"/>
                      <a:pt x="505860" y="309828"/>
                      <a:pt x="505860" y="315248"/>
                    </a:cubicBezTo>
                    <a:lnTo>
                      <a:pt x="505860" y="361317"/>
                    </a:lnTo>
                    <a:lnTo>
                      <a:pt x="491407" y="361317"/>
                    </a:lnTo>
                    <a:lnTo>
                      <a:pt x="491407" y="216786"/>
                    </a:lnTo>
                    <a:cubicBezTo>
                      <a:pt x="491407" y="208656"/>
                      <a:pt x="485083" y="202333"/>
                      <a:pt x="476954" y="202333"/>
                    </a:cubicBezTo>
                    <a:cubicBezTo>
                      <a:pt x="468824" y="202333"/>
                      <a:pt x="462500" y="208656"/>
                      <a:pt x="462500" y="216786"/>
                    </a:cubicBezTo>
                    <a:lnTo>
                      <a:pt x="462500" y="361317"/>
                    </a:lnTo>
                    <a:lnTo>
                      <a:pt x="433594" y="361317"/>
                    </a:lnTo>
                    <a:lnTo>
                      <a:pt x="433594" y="216786"/>
                    </a:lnTo>
                    <a:cubicBezTo>
                      <a:pt x="433594" y="208656"/>
                      <a:pt x="427271" y="202333"/>
                      <a:pt x="419141" y="202333"/>
                    </a:cubicBezTo>
                    <a:cubicBezTo>
                      <a:pt x="411011" y="202333"/>
                      <a:pt x="404688" y="208656"/>
                      <a:pt x="404688" y="216786"/>
                    </a:cubicBezTo>
                    <a:lnTo>
                      <a:pt x="404688" y="361317"/>
                    </a:lnTo>
                    <a:lnTo>
                      <a:pt x="390234" y="361317"/>
                    </a:lnTo>
                    <a:lnTo>
                      <a:pt x="390234" y="315248"/>
                    </a:lnTo>
                    <a:cubicBezTo>
                      <a:pt x="390234" y="309828"/>
                      <a:pt x="387525" y="304408"/>
                      <a:pt x="382105" y="302601"/>
                    </a:cubicBezTo>
                    <a:cubicBezTo>
                      <a:pt x="310742" y="266468"/>
                      <a:pt x="282740" y="178846"/>
                      <a:pt x="318872" y="108387"/>
                    </a:cubicBezTo>
                    <a:cubicBezTo>
                      <a:pt x="344165" y="59608"/>
                      <a:pt x="393848" y="28895"/>
                      <a:pt x="448047" y="28895"/>
                    </a:cubicBezTo>
                    <a:close/>
                    <a:moveTo>
                      <a:pt x="411914" y="491395"/>
                    </a:moveTo>
                    <a:cubicBezTo>
                      <a:pt x="400171" y="491395"/>
                      <a:pt x="390234" y="481459"/>
                      <a:pt x="390234" y="469716"/>
                    </a:cubicBezTo>
                    <a:lnTo>
                      <a:pt x="390234" y="433583"/>
                    </a:lnTo>
                    <a:lnTo>
                      <a:pt x="505860" y="433583"/>
                    </a:lnTo>
                    <a:lnTo>
                      <a:pt x="505860" y="469716"/>
                    </a:lnTo>
                    <a:cubicBezTo>
                      <a:pt x="505860" y="481459"/>
                      <a:pt x="495923" y="491395"/>
                      <a:pt x="484180" y="491395"/>
                    </a:cubicBezTo>
                    <a:lnTo>
                      <a:pt x="411914" y="491395"/>
                    </a:lnTo>
                    <a:close/>
                    <a:moveTo>
                      <a:pt x="361329" y="404676"/>
                    </a:moveTo>
                    <a:lnTo>
                      <a:pt x="361329" y="390223"/>
                    </a:lnTo>
                    <a:lnTo>
                      <a:pt x="534766" y="390223"/>
                    </a:lnTo>
                    <a:lnTo>
                      <a:pt x="534766" y="404676"/>
                    </a:lnTo>
                    <a:lnTo>
                      <a:pt x="361329" y="404676"/>
                    </a:lnTo>
                    <a:close/>
                    <a:moveTo>
                      <a:pt x="349585" y="823818"/>
                    </a:moveTo>
                    <a:lnTo>
                      <a:pt x="359522" y="766005"/>
                    </a:lnTo>
                    <a:lnTo>
                      <a:pt x="537476" y="766005"/>
                    </a:lnTo>
                    <a:lnTo>
                      <a:pt x="547413" y="823818"/>
                    </a:lnTo>
                    <a:lnTo>
                      <a:pt x="349585" y="823818"/>
                    </a:lnTo>
                    <a:close/>
                    <a:moveTo>
                      <a:pt x="867189" y="715419"/>
                    </a:moveTo>
                    <a:cubicBezTo>
                      <a:pt x="867189" y="727162"/>
                      <a:pt x="857252" y="737099"/>
                      <a:pt x="845509" y="737099"/>
                    </a:cubicBezTo>
                    <a:lnTo>
                      <a:pt x="50586" y="737099"/>
                    </a:lnTo>
                    <a:cubicBezTo>
                      <a:pt x="38843" y="737099"/>
                      <a:pt x="28906" y="727162"/>
                      <a:pt x="28906" y="715419"/>
                    </a:cubicBezTo>
                    <a:lnTo>
                      <a:pt x="28906" y="679286"/>
                    </a:lnTo>
                    <a:lnTo>
                      <a:pt x="867189" y="679286"/>
                    </a:lnTo>
                    <a:lnTo>
                      <a:pt x="867189" y="715419"/>
                    </a:lnTo>
                    <a:close/>
                    <a:moveTo>
                      <a:pt x="867189" y="650380"/>
                    </a:moveTo>
                    <a:lnTo>
                      <a:pt x="28906" y="650380"/>
                    </a:lnTo>
                    <a:lnTo>
                      <a:pt x="28906" y="180653"/>
                    </a:lnTo>
                    <a:cubicBezTo>
                      <a:pt x="28906" y="168910"/>
                      <a:pt x="38843" y="158973"/>
                      <a:pt x="50586" y="158973"/>
                    </a:cubicBezTo>
                    <a:lnTo>
                      <a:pt x="275513" y="158973"/>
                    </a:lnTo>
                    <a:cubicBezTo>
                      <a:pt x="275513" y="163490"/>
                      <a:pt x="274609" y="168910"/>
                      <a:pt x="274609" y="173426"/>
                    </a:cubicBezTo>
                    <a:cubicBezTo>
                      <a:pt x="274609" y="235756"/>
                      <a:pt x="307129" y="292665"/>
                      <a:pt x="361329" y="323377"/>
                    </a:cubicBezTo>
                    <a:lnTo>
                      <a:pt x="361329" y="361317"/>
                    </a:lnTo>
                    <a:lnTo>
                      <a:pt x="346875" y="361317"/>
                    </a:lnTo>
                    <a:cubicBezTo>
                      <a:pt x="338746" y="361317"/>
                      <a:pt x="332422" y="367640"/>
                      <a:pt x="332422" y="375770"/>
                    </a:cubicBezTo>
                    <a:lnTo>
                      <a:pt x="332422" y="419130"/>
                    </a:lnTo>
                    <a:cubicBezTo>
                      <a:pt x="332422" y="427259"/>
                      <a:pt x="338746" y="433583"/>
                      <a:pt x="346875" y="433583"/>
                    </a:cubicBezTo>
                    <a:lnTo>
                      <a:pt x="361329" y="433583"/>
                    </a:lnTo>
                    <a:lnTo>
                      <a:pt x="361329" y="469716"/>
                    </a:lnTo>
                    <a:cubicBezTo>
                      <a:pt x="361329" y="495008"/>
                      <a:pt x="379395" y="515785"/>
                      <a:pt x="404688" y="519398"/>
                    </a:cubicBezTo>
                    <a:lnTo>
                      <a:pt x="404688" y="520302"/>
                    </a:lnTo>
                    <a:cubicBezTo>
                      <a:pt x="404688" y="544691"/>
                      <a:pt x="423657" y="563661"/>
                      <a:pt x="448047" y="563661"/>
                    </a:cubicBezTo>
                    <a:cubicBezTo>
                      <a:pt x="472437" y="563661"/>
                      <a:pt x="491407" y="544691"/>
                      <a:pt x="491407" y="520302"/>
                    </a:cubicBezTo>
                    <a:lnTo>
                      <a:pt x="491407" y="519398"/>
                    </a:lnTo>
                    <a:cubicBezTo>
                      <a:pt x="516699" y="515785"/>
                      <a:pt x="534766" y="494105"/>
                      <a:pt x="534766" y="469716"/>
                    </a:cubicBezTo>
                    <a:lnTo>
                      <a:pt x="534766" y="433583"/>
                    </a:lnTo>
                    <a:lnTo>
                      <a:pt x="549219" y="433583"/>
                    </a:lnTo>
                    <a:cubicBezTo>
                      <a:pt x="557349" y="433583"/>
                      <a:pt x="563672" y="427259"/>
                      <a:pt x="563672" y="419130"/>
                    </a:cubicBezTo>
                    <a:lnTo>
                      <a:pt x="563672" y="375770"/>
                    </a:lnTo>
                    <a:cubicBezTo>
                      <a:pt x="563672" y="367640"/>
                      <a:pt x="557349" y="361317"/>
                      <a:pt x="549219" y="361317"/>
                    </a:cubicBezTo>
                    <a:lnTo>
                      <a:pt x="534766" y="361317"/>
                    </a:lnTo>
                    <a:lnTo>
                      <a:pt x="534766" y="323377"/>
                    </a:lnTo>
                    <a:cubicBezTo>
                      <a:pt x="588965" y="292665"/>
                      <a:pt x="621485" y="234852"/>
                      <a:pt x="621485" y="173426"/>
                    </a:cubicBezTo>
                    <a:cubicBezTo>
                      <a:pt x="621485" y="168910"/>
                      <a:pt x="621485" y="163490"/>
                      <a:pt x="620581" y="158973"/>
                    </a:cubicBezTo>
                    <a:lnTo>
                      <a:pt x="845509" y="158973"/>
                    </a:lnTo>
                    <a:cubicBezTo>
                      <a:pt x="857252" y="158973"/>
                      <a:pt x="867189" y="168910"/>
                      <a:pt x="867189" y="180653"/>
                    </a:cubicBezTo>
                    <a:lnTo>
                      <a:pt x="867189" y="650380"/>
                    </a:lnTo>
                    <a:close/>
                  </a:path>
                </a:pathLst>
              </a:custGeom>
              <a:solidFill>
                <a:srgbClr val="F79E6D"/>
              </a:solid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5" name="Freeform 52">
                <a:extLst>
                  <a:ext uri="{FF2B5EF4-FFF2-40B4-BE49-F238E27FC236}">
                    <a16:creationId xmlns:a16="http://schemas.microsoft.com/office/drawing/2014/main" id="{9BFD8597-4794-0346-CFFA-6395428DEAA7}"/>
                  </a:ext>
                </a:extLst>
              </p:cNvPr>
              <p:cNvSpPr/>
              <p:nvPr/>
            </p:nvSpPr>
            <p:spPr>
              <a:xfrm>
                <a:off x="10445420" y="1482197"/>
                <a:ext cx="115625" cy="28906"/>
              </a:xfrm>
              <a:custGeom>
                <a:avLst/>
                <a:gdLst>
                  <a:gd name="connsiteX0" fmla="*/ 101172 w 115625"/>
                  <a:gd name="connsiteY0" fmla="*/ 0 h 28906"/>
                  <a:gd name="connsiteX1" fmla="*/ 14453 w 115625"/>
                  <a:gd name="connsiteY1" fmla="*/ 0 h 28906"/>
                  <a:gd name="connsiteX2" fmla="*/ 0 w 115625"/>
                  <a:gd name="connsiteY2" fmla="*/ 14453 h 28906"/>
                  <a:gd name="connsiteX3" fmla="*/ 14453 w 115625"/>
                  <a:gd name="connsiteY3" fmla="*/ 28906 h 28906"/>
                  <a:gd name="connsiteX4" fmla="*/ 101172 w 115625"/>
                  <a:gd name="connsiteY4" fmla="*/ 28906 h 28906"/>
                  <a:gd name="connsiteX5" fmla="*/ 115625 w 115625"/>
                  <a:gd name="connsiteY5" fmla="*/ 14453 h 28906"/>
                  <a:gd name="connsiteX6" fmla="*/ 101172 w 115625"/>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625" h="28906">
                    <a:moveTo>
                      <a:pt x="101172" y="0"/>
                    </a:moveTo>
                    <a:lnTo>
                      <a:pt x="14453" y="0"/>
                    </a:lnTo>
                    <a:cubicBezTo>
                      <a:pt x="6323" y="0"/>
                      <a:pt x="0" y="6323"/>
                      <a:pt x="0" y="14453"/>
                    </a:cubicBezTo>
                    <a:cubicBezTo>
                      <a:pt x="0" y="22583"/>
                      <a:pt x="6323" y="28906"/>
                      <a:pt x="14453" y="28906"/>
                    </a:cubicBezTo>
                    <a:lnTo>
                      <a:pt x="101172" y="28906"/>
                    </a:lnTo>
                    <a:cubicBezTo>
                      <a:pt x="109302" y="28906"/>
                      <a:pt x="115625" y="22583"/>
                      <a:pt x="115625" y="14453"/>
                    </a:cubicBezTo>
                    <a:cubicBezTo>
                      <a:pt x="115625" y="6323"/>
                      <a:pt x="109302" y="0"/>
                      <a:pt x="101172"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6" name="Freeform 53">
                <a:extLst>
                  <a:ext uri="{FF2B5EF4-FFF2-40B4-BE49-F238E27FC236}">
                    <a16:creationId xmlns:a16="http://schemas.microsoft.com/office/drawing/2014/main" id="{DDC66428-7A4B-994D-5603-0C43F2761E35}"/>
                  </a:ext>
                </a:extLst>
              </p:cNvPr>
              <p:cNvSpPr/>
              <p:nvPr/>
            </p:nvSpPr>
            <p:spPr>
              <a:xfrm>
                <a:off x="10575499" y="1482197"/>
                <a:ext cx="43359" cy="28906"/>
              </a:xfrm>
              <a:custGeom>
                <a:avLst/>
                <a:gdLst>
                  <a:gd name="connsiteX0" fmla="*/ 28906 w 43359"/>
                  <a:gd name="connsiteY0" fmla="*/ 0 h 28906"/>
                  <a:gd name="connsiteX1" fmla="*/ 14453 w 43359"/>
                  <a:gd name="connsiteY1" fmla="*/ 0 h 28906"/>
                  <a:gd name="connsiteX2" fmla="*/ 0 w 43359"/>
                  <a:gd name="connsiteY2" fmla="*/ 14453 h 28906"/>
                  <a:gd name="connsiteX3" fmla="*/ 14453 w 43359"/>
                  <a:gd name="connsiteY3" fmla="*/ 28906 h 28906"/>
                  <a:gd name="connsiteX4" fmla="*/ 28906 w 43359"/>
                  <a:gd name="connsiteY4" fmla="*/ 28906 h 28906"/>
                  <a:gd name="connsiteX5" fmla="*/ 43359 w 43359"/>
                  <a:gd name="connsiteY5" fmla="*/ 14453 h 28906"/>
                  <a:gd name="connsiteX6" fmla="*/ 28906 w 43359"/>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59" h="28906">
                    <a:moveTo>
                      <a:pt x="28906" y="0"/>
                    </a:moveTo>
                    <a:lnTo>
                      <a:pt x="14453" y="0"/>
                    </a:lnTo>
                    <a:cubicBezTo>
                      <a:pt x="6323" y="0"/>
                      <a:pt x="0" y="6323"/>
                      <a:pt x="0" y="14453"/>
                    </a:cubicBezTo>
                    <a:cubicBezTo>
                      <a:pt x="0" y="22583"/>
                      <a:pt x="6323" y="28906"/>
                      <a:pt x="14453" y="28906"/>
                    </a:cubicBezTo>
                    <a:lnTo>
                      <a:pt x="28906" y="28906"/>
                    </a:lnTo>
                    <a:cubicBezTo>
                      <a:pt x="37036" y="28906"/>
                      <a:pt x="43359" y="22583"/>
                      <a:pt x="43359" y="14453"/>
                    </a:cubicBezTo>
                    <a:cubicBezTo>
                      <a:pt x="43359" y="6323"/>
                      <a:pt x="37036" y="0"/>
                      <a:pt x="28906"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7" name="Freeform 54">
                <a:extLst>
                  <a:ext uri="{FF2B5EF4-FFF2-40B4-BE49-F238E27FC236}">
                    <a16:creationId xmlns:a16="http://schemas.microsoft.com/office/drawing/2014/main" id="{8E5A79CE-C4C0-ACCC-DBAD-FE1DEE8EAD3F}"/>
                  </a:ext>
                </a:extLst>
              </p:cNvPr>
              <p:cNvSpPr/>
              <p:nvPr/>
            </p:nvSpPr>
            <p:spPr>
              <a:xfrm>
                <a:off x="10763390" y="947432"/>
                <a:ext cx="144531" cy="28905"/>
              </a:xfrm>
              <a:custGeom>
                <a:avLst/>
                <a:gdLst>
                  <a:gd name="connsiteX0" fmla="*/ 14453 w 144531"/>
                  <a:gd name="connsiteY0" fmla="*/ 28906 h 28905"/>
                  <a:gd name="connsiteX1" fmla="*/ 130079 w 144531"/>
                  <a:gd name="connsiteY1" fmla="*/ 28906 h 28905"/>
                  <a:gd name="connsiteX2" fmla="*/ 144531 w 144531"/>
                  <a:gd name="connsiteY2" fmla="*/ 14453 h 28905"/>
                  <a:gd name="connsiteX3" fmla="*/ 130079 w 144531"/>
                  <a:gd name="connsiteY3" fmla="*/ 0 h 28905"/>
                  <a:gd name="connsiteX4" fmla="*/ 14453 w 144531"/>
                  <a:gd name="connsiteY4" fmla="*/ 0 h 28905"/>
                  <a:gd name="connsiteX5" fmla="*/ 0 w 144531"/>
                  <a:gd name="connsiteY5" fmla="*/ 14453 h 28905"/>
                  <a:gd name="connsiteX6" fmla="*/ 14453 w 144531"/>
                  <a:gd name="connsiteY6" fmla="*/ 28906 h 2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31" h="28905">
                    <a:moveTo>
                      <a:pt x="14453" y="28906"/>
                    </a:moveTo>
                    <a:lnTo>
                      <a:pt x="130079" y="28906"/>
                    </a:lnTo>
                    <a:cubicBezTo>
                      <a:pt x="138208" y="28906"/>
                      <a:pt x="144531" y="22583"/>
                      <a:pt x="144531" y="14453"/>
                    </a:cubicBezTo>
                    <a:cubicBezTo>
                      <a:pt x="144531" y="6323"/>
                      <a:pt x="138208" y="0"/>
                      <a:pt x="130079" y="0"/>
                    </a:cubicBezTo>
                    <a:lnTo>
                      <a:pt x="14453" y="0"/>
                    </a:lnTo>
                    <a:cubicBezTo>
                      <a:pt x="6323" y="0"/>
                      <a:pt x="0" y="6323"/>
                      <a:pt x="0" y="14453"/>
                    </a:cubicBezTo>
                    <a:cubicBezTo>
                      <a:pt x="0" y="22583"/>
                      <a:pt x="7226" y="28906"/>
                      <a:pt x="14453" y="28906"/>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sp>
        <p:nvSpPr>
          <p:cNvPr id="62" name="TextBox 61">
            <a:extLst>
              <a:ext uri="{FF2B5EF4-FFF2-40B4-BE49-F238E27FC236}">
                <a16:creationId xmlns:a16="http://schemas.microsoft.com/office/drawing/2014/main" id="{103C350E-DDB9-85CF-5C20-737232AAB3E0}"/>
              </a:ext>
            </a:extLst>
          </p:cNvPr>
          <p:cNvSpPr txBox="1"/>
          <p:nvPr/>
        </p:nvSpPr>
        <p:spPr>
          <a:xfrm>
            <a:off x="584025" y="7759519"/>
            <a:ext cx="1061523"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Website</a:t>
            </a:r>
            <a:r>
              <a:rPr lang="en-GB" sz="1400" b="1" dirty="0">
                <a:solidFill>
                  <a:srgbClr val="002060"/>
                </a:solidFill>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
        <p:nvSpPr>
          <p:cNvPr id="16" name="Freeform 184">
            <a:extLst>
              <a:ext uri="{FF2B5EF4-FFF2-40B4-BE49-F238E27FC236}">
                <a16:creationId xmlns:a16="http://schemas.microsoft.com/office/drawing/2014/main" id="{A400BBDC-919A-B265-BCB9-B399D461F12C}"/>
              </a:ext>
            </a:extLst>
          </p:cNvPr>
          <p:cNvSpPr>
            <a:spLocks noEditPoints="1"/>
          </p:cNvSpPr>
          <p:nvPr/>
        </p:nvSpPr>
        <p:spPr bwMode="auto">
          <a:xfrm>
            <a:off x="618948" y="969713"/>
            <a:ext cx="1013350" cy="1053023"/>
          </a:xfrm>
          <a:custGeom>
            <a:avLst/>
            <a:gdLst>
              <a:gd name="T0" fmla="*/ 269 w 520"/>
              <a:gd name="T1" fmla="*/ 424 h 538"/>
              <a:gd name="T2" fmla="*/ 326 w 520"/>
              <a:gd name="T3" fmla="*/ 423 h 538"/>
              <a:gd name="T4" fmla="*/ 401 w 520"/>
              <a:gd name="T5" fmla="*/ 437 h 538"/>
              <a:gd name="T6" fmla="*/ 432 w 520"/>
              <a:gd name="T7" fmla="*/ 408 h 538"/>
              <a:gd name="T8" fmla="*/ 434 w 520"/>
              <a:gd name="T9" fmla="*/ 407 h 538"/>
              <a:gd name="T10" fmla="*/ 435 w 520"/>
              <a:gd name="T11" fmla="*/ 406 h 538"/>
              <a:gd name="T12" fmla="*/ 436 w 520"/>
              <a:gd name="T13" fmla="*/ 406 h 538"/>
              <a:gd name="T14" fmla="*/ 421 w 520"/>
              <a:gd name="T15" fmla="*/ 359 h 538"/>
              <a:gd name="T16" fmla="*/ 425 w 520"/>
              <a:gd name="T17" fmla="*/ 310 h 538"/>
              <a:gd name="T18" fmla="*/ 418 w 520"/>
              <a:gd name="T19" fmla="*/ 279 h 538"/>
              <a:gd name="T20" fmla="*/ 414 w 520"/>
              <a:gd name="T21" fmla="*/ 263 h 538"/>
              <a:gd name="T22" fmla="*/ 395 w 520"/>
              <a:gd name="T23" fmla="*/ 272 h 538"/>
              <a:gd name="T24" fmla="*/ 384 w 520"/>
              <a:gd name="T25" fmla="*/ 274 h 538"/>
              <a:gd name="T26" fmla="*/ 389 w 520"/>
              <a:gd name="T27" fmla="*/ 259 h 538"/>
              <a:gd name="T28" fmla="*/ 402 w 520"/>
              <a:gd name="T29" fmla="*/ 242 h 538"/>
              <a:gd name="T30" fmla="*/ 411 w 520"/>
              <a:gd name="T31" fmla="*/ 230 h 538"/>
              <a:gd name="T32" fmla="*/ 424 w 520"/>
              <a:gd name="T33" fmla="*/ 215 h 538"/>
              <a:gd name="T34" fmla="*/ 422 w 520"/>
              <a:gd name="T35" fmla="*/ 208 h 538"/>
              <a:gd name="T36" fmla="*/ 434 w 520"/>
              <a:gd name="T37" fmla="*/ 208 h 538"/>
              <a:gd name="T38" fmla="*/ 443 w 520"/>
              <a:gd name="T39" fmla="*/ 202 h 538"/>
              <a:gd name="T40" fmla="*/ 451 w 520"/>
              <a:gd name="T41" fmla="*/ 160 h 538"/>
              <a:gd name="T42" fmla="*/ 430 w 520"/>
              <a:gd name="T43" fmla="*/ 116 h 538"/>
              <a:gd name="T44" fmla="*/ 401 w 520"/>
              <a:gd name="T45" fmla="*/ 94 h 538"/>
              <a:gd name="T46" fmla="*/ 391 w 520"/>
              <a:gd name="T47" fmla="*/ 95 h 538"/>
              <a:gd name="T48" fmla="*/ 383 w 520"/>
              <a:gd name="T49" fmla="*/ 91 h 538"/>
              <a:gd name="T50" fmla="*/ 367 w 520"/>
              <a:gd name="T51" fmla="*/ 82 h 538"/>
              <a:gd name="T52" fmla="*/ 355 w 520"/>
              <a:gd name="T53" fmla="*/ 61 h 538"/>
              <a:gd name="T54" fmla="*/ 335 w 520"/>
              <a:gd name="T55" fmla="*/ 65 h 538"/>
              <a:gd name="T56" fmla="*/ 330 w 520"/>
              <a:gd name="T57" fmla="*/ 48 h 538"/>
              <a:gd name="T58" fmla="*/ 311 w 520"/>
              <a:gd name="T59" fmla="*/ 35 h 538"/>
              <a:gd name="T60" fmla="*/ 291 w 520"/>
              <a:gd name="T61" fmla="*/ 20 h 538"/>
              <a:gd name="T62" fmla="*/ 281 w 520"/>
              <a:gd name="T63" fmla="*/ 1 h 538"/>
              <a:gd name="T64" fmla="*/ 229 w 520"/>
              <a:gd name="T65" fmla="*/ 53 h 538"/>
              <a:gd name="T66" fmla="*/ 145 w 520"/>
              <a:gd name="T67" fmla="*/ 76 h 538"/>
              <a:gd name="T68" fmla="*/ 117 w 520"/>
              <a:gd name="T69" fmla="*/ 65 h 538"/>
              <a:gd name="T70" fmla="*/ 107 w 520"/>
              <a:gd name="T71" fmla="*/ 111 h 538"/>
              <a:gd name="T72" fmla="*/ 46 w 520"/>
              <a:gd name="T73" fmla="*/ 99 h 538"/>
              <a:gd name="T74" fmla="*/ 16 w 520"/>
              <a:gd name="T75" fmla="*/ 117 h 538"/>
              <a:gd name="T76" fmla="*/ 19 w 520"/>
              <a:gd name="T77" fmla="*/ 145 h 538"/>
              <a:gd name="T78" fmla="*/ 58 w 520"/>
              <a:gd name="T79" fmla="*/ 167 h 538"/>
              <a:gd name="T80" fmla="*/ 91 w 520"/>
              <a:gd name="T81" fmla="*/ 200 h 538"/>
              <a:gd name="T82" fmla="*/ 95 w 520"/>
              <a:gd name="T83" fmla="*/ 228 h 538"/>
              <a:gd name="T84" fmla="*/ 109 w 520"/>
              <a:gd name="T85" fmla="*/ 250 h 538"/>
              <a:gd name="T86" fmla="*/ 109 w 520"/>
              <a:gd name="T87" fmla="*/ 265 h 538"/>
              <a:gd name="T88" fmla="*/ 114 w 520"/>
              <a:gd name="T89" fmla="*/ 284 h 538"/>
              <a:gd name="T90" fmla="*/ 92 w 520"/>
              <a:gd name="T91" fmla="*/ 371 h 538"/>
              <a:gd name="T92" fmla="*/ 159 w 520"/>
              <a:gd name="T93" fmla="*/ 443 h 538"/>
              <a:gd name="T94" fmla="*/ 193 w 520"/>
              <a:gd name="T95" fmla="*/ 453 h 538"/>
              <a:gd name="T96" fmla="*/ 197 w 520"/>
              <a:gd name="T97" fmla="*/ 450 h 538"/>
              <a:gd name="T98" fmla="*/ 203 w 520"/>
              <a:gd name="T99" fmla="*/ 453 h 538"/>
              <a:gd name="T100" fmla="*/ 208 w 520"/>
              <a:gd name="T101" fmla="*/ 456 h 538"/>
              <a:gd name="T102" fmla="*/ 203 w 520"/>
              <a:gd name="T103" fmla="*/ 460 h 538"/>
              <a:gd name="T104" fmla="*/ 198 w 520"/>
              <a:gd name="T105" fmla="*/ 462 h 538"/>
              <a:gd name="T106" fmla="*/ 243 w 520"/>
              <a:gd name="T107" fmla="*/ 471 h 538"/>
              <a:gd name="T108" fmla="*/ 193 w 520"/>
              <a:gd name="T109" fmla="*/ 458 h 538"/>
              <a:gd name="T110" fmla="*/ 449 w 520"/>
              <a:gd name="T111" fmla="*/ 200 h 538"/>
              <a:gd name="T112" fmla="*/ 511 w 520"/>
              <a:gd name="T113" fmla="*/ 523 h 538"/>
              <a:gd name="T114" fmla="*/ 517 w 520"/>
              <a:gd name="T115" fmla="*/ 468 h 538"/>
              <a:gd name="T116" fmla="*/ 485 w 520"/>
              <a:gd name="T117" fmla="*/ 478 h 538"/>
              <a:gd name="T118" fmla="*/ 493 w 520"/>
              <a:gd name="T119" fmla="*/ 520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20" h="538">
                <a:moveTo>
                  <a:pt x="259" y="471"/>
                </a:moveTo>
                <a:cubicBezTo>
                  <a:pt x="261" y="468"/>
                  <a:pt x="261" y="468"/>
                  <a:pt x="261" y="468"/>
                </a:cubicBezTo>
                <a:cubicBezTo>
                  <a:pt x="261" y="468"/>
                  <a:pt x="261" y="462"/>
                  <a:pt x="259" y="461"/>
                </a:cubicBezTo>
                <a:cubicBezTo>
                  <a:pt x="258" y="460"/>
                  <a:pt x="257" y="459"/>
                  <a:pt x="257" y="459"/>
                </a:cubicBezTo>
                <a:cubicBezTo>
                  <a:pt x="257" y="459"/>
                  <a:pt x="257" y="455"/>
                  <a:pt x="257" y="453"/>
                </a:cubicBezTo>
                <a:cubicBezTo>
                  <a:pt x="257" y="452"/>
                  <a:pt x="257" y="448"/>
                  <a:pt x="257" y="447"/>
                </a:cubicBezTo>
                <a:cubicBezTo>
                  <a:pt x="257" y="446"/>
                  <a:pt x="258" y="442"/>
                  <a:pt x="258" y="441"/>
                </a:cubicBezTo>
                <a:cubicBezTo>
                  <a:pt x="258" y="441"/>
                  <a:pt x="257" y="441"/>
                  <a:pt x="259" y="439"/>
                </a:cubicBezTo>
                <a:cubicBezTo>
                  <a:pt x="261" y="436"/>
                  <a:pt x="261" y="434"/>
                  <a:pt x="261" y="434"/>
                </a:cubicBezTo>
                <a:cubicBezTo>
                  <a:pt x="265" y="429"/>
                  <a:pt x="265" y="429"/>
                  <a:pt x="265" y="429"/>
                </a:cubicBezTo>
                <a:cubicBezTo>
                  <a:pt x="265" y="429"/>
                  <a:pt x="268" y="424"/>
                  <a:pt x="269" y="424"/>
                </a:cubicBezTo>
                <a:cubicBezTo>
                  <a:pt x="270" y="425"/>
                  <a:pt x="274" y="424"/>
                  <a:pt x="275" y="424"/>
                </a:cubicBezTo>
                <a:cubicBezTo>
                  <a:pt x="276" y="424"/>
                  <a:pt x="280" y="428"/>
                  <a:pt x="282" y="424"/>
                </a:cubicBezTo>
                <a:cubicBezTo>
                  <a:pt x="284" y="421"/>
                  <a:pt x="285" y="419"/>
                  <a:pt x="285" y="418"/>
                </a:cubicBezTo>
                <a:cubicBezTo>
                  <a:pt x="286" y="417"/>
                  <a:pt x="287" y="414"/>
                  <a:pt x="290" y="414"/>
                </a:cubicBezTo>
                <a:cubicBezTo>
                  <a:pt x="293" y="413"/>
                  <a:pt x="300" y="413"/>
                  <a:pt x="300" y="413"/>
                </a:cubicBezTo>
                <a:cubicBezTo>
                  <a:pt x="303" y="414"/>
                  <a:pt x="303" y="414"/>
                  <a:pt x="303" y="414"/>
                </a:cubicBezTo>
                <a:cubicBezTo>
                  <a:pt x="311" y="417"/>
                  <a:pt x="311" y="417"/>
                  <a:pt x="311" y="417"/>
                </a:cubicBezTo>
                <a:cubicBezTo>
                  <a:pt x="311" y="417"/>
                  <a:pt x="314" y="417"/>
                  <a:pt x="316" y="417"/>
                </a:cubicBezTo>
                <a:cubicBezTo>
                  <a:pt x="317" y="417"/>
                  <a:pt x="318" y="417"/>
                  <a:pt x="318" y="417"/>
                </a:cubicBezTo>
                <a:cubicBezTo>
                  <a:pt x="321" y="421"/>
                  <a:pt x="321" y="421"/>
                  <a:pt x="321" y="421"/>
                </a:cubicBezTo>
                <a:cubicBezTo>
                  <a:pt x="321" y="421"/>
                  <a:pt x="325" y="423"/>
                  <a:pt x="326" y="423"/>
                </a:cubicBezTo>
                <a:cubicBezTo>
                  <a:pt x="327" y="423"/>
                  <a:pt x="335" y="421"/>
                  <a:pt x="335" y="421"/>
                </a:cubicBezTo>
                <a:cubicBezTo>
                  <a:pt x="335" y="421"/>
                  <a:pt x="338" y="420"/>
                  <a:pt x="339" y="421"/>
                </a:cubicBezTo>
                <a:cubicBezTo>
                  <a:pt x="340" y="422"/>
                  <a:pt x="343" y="423"/>
                  <a:pt x="344" y="424"/>
                </a:cubicBezTo>
                <a:cubicBezTo>
                  <a:pt x="344" y="425"/>
                  <a:pt x="352" y="429"/>
                  <a:pt x="354" y="430"/>
                </a:cubicBezTo>
                <a:cubicBezTo>
                  <a:pt x="355" y="431"/>
                  <a:pt x="359" y="430"/>
                  <a:pt x="359" y="430"/>
                </a:cubicBezTo>
                <a:cubicBezTo>
                  <a:pt x="361" y="435"/>
                  <a:pt x="361" y="435"/>
                  <a:pt x="361" y="435"/>
                </a:cubicBezTo>
                <a:cubicBezTo>
                  <a:pt x="371" y="438"/>
                  <a:pt x="371" y="438"/>
                  <a:pt x="371" y="438"/>
                </a:cubicBezTo>
                <a:cubicBezTo>
                  <a:pt x="375" y="438"/>
                  <a:pt x="375" y="438"/>
                  <a:pt x="375" y="438"/>
                </a:cubicBezTo>
                <a:cubicBezTo>
                  <a:pt x="389" y="443"/>
                  <a:pt x="389" y="443"/>
                  <a:pt x="389" y="443"/>
                </a:cubicBezTo>
                <a:cubicBezTo>
                  <a:pt x="398" y="436"/>
                  <a:pt x="398" y="436"/>
                  <a:pt x="398" y="436"/>
                </a:cubicBezTo>
                <a:cubicBezTo>
                  <a:pt x="398" y="436"/>
                  <a:pt x="400" y="437"/>
                  <a:pt x="401" y="437"/>
                </a:cubicBezTo>
                <a:cubicBezTo>
                  <a:pt x="402" y="437"/>
                  <a:pt x="404" y="429"/>
                  <a:pt x="404" y="429"/>
                </a:cubicBezTo>
                <a:cubicBezTo>
                  <a:pt x="404" y="429"/>
                  <a:pt x="404" y="427"/>
                  <a:pt x="405" y="427"/>
                </a:cubicBezTo>
                <a:cubicBezTo>
                  <a:pt x="407" y="427"/>
                  <a:pt x="414" y="424"/>
                  <a:pt x="414" y="424"/>
                </a:cubicBezTo>
                <a:cubicBezTo>
                  <a:pt x="414" y="423"/>
                  <a:pt x="413" y="419"/>
                  <a:pt x="416" y="418"/>
                </a:cubicBezTo>
                <a:cubicBezTo>
                  <a:pt x="418" y="417"/>
                  <a:pt x="422" y="414"/>
                  <a:pt x="422" y="414"/>
                </a:cubicBezTo>
                <a:cubicBezTo>
                  <a:pt x="423" y="413"/>
                  <a:pt x="421" y="411"/>
                  <a:pt x="424" y="410"/>
                </a:cubicBezTo>
                <a:cubicBezTo>
                  <a:pt x="426" y="410"/>
                  <a:pt x="429" y="409"/>
                  <a:pt x="431" y="409"/>
                </a:cubicBezTo>
                <a:cubicBezTo>
                  <a:pt x="431" y="409"/>
                  <a:pt x="431" y="409"/>
                  <a:pt x="431" y="409"/>
                </a:cubicBezTo>
                <a:cubicBezTo>
                  <a:pt x="431" y="408"/>
                  <a:pt x="431" y="408"/>
                  <a:pt x="431" y="408"/>
                </a:cubicBezTo>
                <a:cubicBezTo>
                  <a:pt x="431" y="408"/>
                  <a:pt x="431" y="408"/>
                  <a:pt x="431" y="408"/>
                </a:cubicBezTo>
                <a:cubicBezTo>
                  <a:pt x="432" y="408"/>
                  <a:pt x="432" y="408"/>
                  <a:pt x="432" y="408"/>
                </a:cubicBezTo>
                <a:cubicBezTo>
                  <a:pt x="432" y="408"/>
                  <a:pt x="432" y="408"/>
                  <a:pt x="432" y="408"/>
                </a:cubicBezTo>
                <a:cubicBezTo>
                  <a:pt x="432" y="408"/>
                  <a:pt x="432" y="408"/>
                  <a:pt x="432" y="408"/>
                </a:cubicBezTo>
                <a:cubicBezTo>
                  <a:pt x="432" y="408"/>
                  <a:pt x="432" y="408"/>
                  <a:pt x="432" y="408"/>
                </a:cubicBezTo>
                <a:cubicBezTo>
                  <a:pt x="432" y="408"/>
                  <a:pt x="432" y="408"/>
                  <a:pt x="432" y="408"/>
                </a:cubicBezTo>
                <a:cubicBezTo>
                  <a:pt x="432" y="408"/>
                  <a:pt x="432" y="408"/>
                  <a:pt x="432" y="408"/>
                </a:cubicBezTo>
                <a:cubicBezTo>
                  <a:pt x="433" y="407"/>
                  <a:pt x="433" y="407"/>
                  <a:pt x="433" y="407"/>
                </a:cubicBezTo>
                <a:cubicBezTo>
                  <a:pt x="433" y="407"/>
                  <a:pt x="433" y="407"/>
                  <a:pt x="433" y="407"/>
                </a:cubicBezTo>
                <a:cubicBezTo>
                  <a:pt x="433" y="407"/>
                  <a:pt x="433" y="407"/>
                  <a:pt x="433"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5" y="407"/>
                  <a:pt x="435" y="407"/>
                  <a:pt x="435" y="407"/>
                </a:cubicBezTo>
                <a:cubicBezTo>
                  <a:pt x="435" y="407"/>
                  <a:pt x="435" y="407"/>
                  <a:pt x="435" y="407"/>
                </a:cubicBezTo>
                <a:cubicBezTo>
                  <a:pt x="435" y="407"/>
                  <a:pt x="435" y="407"/>
                  <a:pt x="435" y="407"/>
                </a:cubicBezTo>
                <a:cubicBezTo>
                  <a:pt x="435" y="407"/>
                  <a:pt x="435" y="407"/>
                  <a:pt x="435" y="407"/>
                </a:cubicBezTo>
                <a:cubicBezTo>
                  <a:pt x="435" y="406"/>
                  <a:pt x="435" y="406"/>
                  <a:pt x="435" y="406"/>
                </a:cubicBezTo>
                <a:cubicBezTo>
                  <a:pt x="435" y="406"/>
                  <a:pt x="435" y="406"/>
                  <a:pt x="435" y="406"/>
                </a:cubicBezTo>
                <a:cubicBezTo>
                  <a:pt x="435" y="406"/>
                  <a:pt x="435" y="406"/>
                  <a:pt x="435" y="406"/>
                </a:cubicBezTo>
                <a:cubicBezTo>
                  <a:pt x="435" y="406"/>
                  <a:pt x="435" y="406"/>
                  <a:pt x="435" y="406"/>
                </a:cubicBezTo>
                <a:cubicBezTo>
                  <a:pt x="435" y="406"/>
                  <a:pt x="435" y="406"/>
                  <a:pt x="435" y="406"/>
                </a:cubicBezTo>
                <a:cubicBezTo>
                  <a:pt x="435" y="406"/>
                  <a:pt x="435" y="406"/>
                  <a:pt x="435"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7" y="405"/>
                  <a:pt x="438" y="405"/>
                  <a:pt x="438" y="405"/>
                </a:cubicBezTo>
                <a:cubicBezTo>
                  <a:pt x="444" y="400"/>
                  <a:pt x="444" y="400"/>
                  <a:pt x="444" y="400"/>
                </a:cubicBezTo>
                <a:cubicBezTo>
                  <a:pt x="447" y="389"/>
                  <a:pt x="447" y="389"/>
                  <a:pt x="447" y="389"/>
                </a:cubicBezTo>
                <a:cubicBezTo>
                  <a:pt x="443" y="386"/>
                  <a:pt x="443" y="386"/>
                  <a:pt x="443" y="386"/>
                </a:cubicBezTo>
                <a:cubicBezTo>
                  <a:pt x="434" y="386"/>
                  <a:pt x="434" y="386"/>
                  <a:pt x="434" y="386"/>
                </a:cubicBezTo>
                <a:cubicBezTo>
                  <a:pt x="424" y="382"/>
                  <a:pt x="424" y="382"/>
                  <a:pt x="424" y="382"/>
                </a:cubicBezTo>
                <a:cubicBezTo>
                  <a:pt x="419" y="374"/>
                  <a:pt x="419" y="374"/>
                  <a:pt x="419" y="374"/>
                </a:cubicBezTo>
                <a:cubicBezTo>
                  <a:pt x="416" y="374"/>
                  <a:pt x="416" y="374"/>
                  <a:pt x="416" y="374"/>
                </a:cubicBezTo>
                <a:cubicBezTo>
                  <a:pt x="415" y="367"/>
                  <a:pt x="413" y="370"/>
                  <a:pt x="417" y="365"/>
                </a:cubicBezTo>
                <a:cubicBezTo>
                  <a:pt x="421" y="359"/>
                  <a:pt x="421" y="359"/>
                  <a:pt x="421" y="359"/>
                </a:cubicBezTo>
                <a:cubicBezTo>
                  <a:pt x="420" y="349"/>
                  <a:pt x="420" y="349"/>
                  <a:pt x="420" y="349"/>
                </a:cubicBezTo>
                <a:cubicBezTo>
                  <a:pt x="417" y="346"/>
                  <a:pt x="417" y="346"/>
                  <a:pt x="417" y="346"/>
                </a:cubicBezTo>
                <a:cubicBezTo>
                  <a:pt x="412" y="343"/>
                  <a:pt x="412" y="343"/>
                  <a:pt x="412" y="343"/>
                </a:cubicBezTo>
                <a:cubicBezTo>
                  <a:pt x="412" y="343"/>
                  <a:pt x="409" y="339"/>
                  <a:pt x="408" y="338"/>
                </a:cubicBezTo>
                <a:cubicBezTo>
                  <a:pt x="408" y="338"/>
                  <a:pt x="408" y="336"/>
                  <a:pt x="408" y="336"/>
                </a:cubicBezTo>
                <a:cubicBezTo>
                  <a:pt x="407" y="335"/>
                  <a:pt x="411" y="335"/>
                  <a:pt x="411" y="335"/>
                </a:cubicBezTo>
                <a:cubicBezTo>
                  <a:pt x="412" y="335"/>
                  <a:pt x="415" y="334"/>
                  <a:pt x="416" y="334"/>
                </a:cubicBezTo>
                <a:cubicBezTo>
                  <a:pt x="417" y="334"/>
                  <a:pt x="421" y="330"/>
                  <a:pt x="421" y="330"/>
                </a:cubicBezTo>
                <a:cubicBezTo>
                  <a:pt x="421" y="330"/>
                  <a:pt x="423" y="326"/>
                  <a:pt x="425" y="325"/>
                </a:cubicBezTo>
                <a:cubicBezTo>
                  <a:pt x="426" y="324"/>
                  <a:pt x="428" y="316"/>
                  <a:pt x="428" y="315"/>
                </a:cubicBezTo>
                <a:cubicBezTo>
                  <a:pt x="428" y="315"/>
                  <a:pt x="426" y="310"/>
                  <a:pt x="425" y="310"/>
                </a:cubicBezTo>
                <a:cubicBezTo>
                  <a:pt x="416" y="306"/>
                  <a:pt x="418" y="304"/>
                  <a:pt x="414" y="302"/>
                </a:cubicBezTo>
                <a:cubicBezTo>
                  <a:pt x="414" y="297"/>
                  <a:pt x="414" y="297"/>
                  <a:pt x="414" y="297"/>
                </a:cubicBezTo>
                <a:cubicBezTo>
                  <a:pt x="419" y="293"/>
                  <a:pt x="419" y="293"/>
                  <a:pt x="419" y="293"/>
                </a:cubicBezTo>
                <a:cubicBezTo>
                  <a:pt x="420" y="292"/>
                  <a:pt x="422" y="291"/>
                  <a:pt x="423" y="291"/>
                </a:cubicBezTo>
                <a:cubicBezTo>
                  <a:pt x="424" y="289"/>
                  <a:pt x="424" y="289"/>
                  <a:pt x="424" y="289"/>
                </a:cubicBezTo>
                <a:cubicBezTo>
                  <a:pt x="424" y="289"/>
                  <a:pt x="422" y="287"/>
                  <a:pt x="422" y="287"/>
                </a:cubicBezTo>
                <a:cubicBezTo>
                  <a:pt x="422" y="287"/>
                  <a:pt x="421" y="286"/>
                  <a:pt x="420" y="286"/>
                </a:cubicBezTo>
                <a:cubicBezTo>
                  <a:pt x="420" y="286"/>
                  <a:pt x="419" y="285"/>
                  <a:pt x="419" y="285"/>
                </a:cubicBezTo>
                <a:cubicBezTo>
                  <a:pt x="419" y="285"/>
                  <a:pt x="418" y="284"/>
                  <a:pt x="417" y="284"/>
                </a:cubicBezTo>
                <a:cubicBezTo>
                  <a:pt x="416" y="284"/>
                  <a:pt x="417" y="282"/>
                  <a:pt x="418" y="282"/>
                </a:cubicBezTo>
                <a:cubicBezTo>
                  <a:pt x="418" y="281"/>
                  <a:pt x="418" y="279"/>
                  <a:pt x="418" y="279"/>
                </a:cubicBezTo>
                <a:cubicBezTo>
                  <a:pt x="418" y="279"/>
                  <a:pt x="415" y="279"/>
                  <a:pt x="414" y="279"/>
                </a:cubicBezTo>
                <a:cubicBezTo>
                  <a:pt x="414" y="278"/>
                  <a:pt x="414" y="278"/>
                  <a:pt x="414" y="278"/>
                </a:cubicBezTo>
                <a:cubicBezTo>
                  <a:pt x="414" y="278"/>
                  <a:pt x="415" y="275"/>
                  <a:pt x="416" y="275"/>
                </a:cubicBezTo>
                <a:cubicBezTo>
                  <a:pt x="416" y="274"/>
                  <a:pt x="416" y="273"/>
                  <a:pt x="416" y="273"/>
                </a:cubicBezTo>
                <a:cubicBezTo>
                  <a:pt x="416" y="273"/>
                  <a:pt x="416" y="272"/>
                  <a:pt x="416" y="270"/>
                </a:cubicBezTo>
                <a:cubicBezTo>
                  <a:pt x="417" y="269"/>
                  <a:pt x="416" y="269"/>
                  <a:pt x="416" y="269"/>
                </a:cubicBezTo>
                <a:cubicBezTo>
                  <a:pt x="416" y="269"/>
                  <a:pt x="415" y="268"/>
                  <a:pt x="414" y="268"/>
                </a:cubicBezTo>
                <a:cubicBezTo>
                  <a:pt x="414" y="268"/>
                  <a:pt x="414" y="268"/>
                  <a:pt x="415" y="267"/>
                </a:cubicBezTo>
                <a:cubicBezTo>
                  <a:pt x="416" y="265"/>
                  <a:pt x="416" y="266"/>
                  <a:pt x="416" y="266"/>
                </a:cubicBezTo>
                <a:cubicBezTo>
                  <a:pt x="416" y="264"/>
                  <a:pt x="416" y="264"/>
                  <a:pt x="416" y="264"/>
                </a:cubicBezTo>
                <a:cubicBezTo>
                  <a:pt x="414" y="263"/>
                  <a:pt x="414" y="263"/>
                  <a:pt x="414" y="263"/>
                </a:cubicBezTo>
                <a:cubicBezTo>
                  <a:pt x="411" y="261"/>
                  <a:pt x="411" y="261"/>
                  <a:pt x="411" y="261"/>
                </a:cubicBezTo>
                <a:cubicBezTo>
                  <a:pt x="411" y="261"/>
                  <a:pt x="407" y="261"/>
                  <a:pt x="407" y="261"/>
                </a:cubicBezTo>
                <a:cubicBezTo>
                  <a:pt x="407" y="261"/>
                  <a:pt x="404" y="261"/>
                  <a:pt x="404" y="261"/>
                </a:cubicBezTo>
                <a:cubicBezTo>
                  <a:pt x="402" y="262"/>
                  <a:pt x="402" y="262"/>
                  <a:pt x="402" y="262"/>
                </a:cubicBezTo>
                <a:cubicBezTo>
                  <a:pt x="401" y="263"/>
                  <a:pt x="401" y="263"/>
                  <a:pt x="401" y="263"/>
                </a:cubicBezTo>
                <a:cubicBezTo>
                  <a:pt x="398" y="264"/>
                  <a:pt x="398" y="264"/>
                  <a:pt x="398" y="264"/>
                </a:cubicBezTo>
                <a:cubicBezTo>
                  <a:pt x="395" y="265"/>
                  <a:pt x="395" y="265"/>
                  <a:pt x="395" y="265"/>
                </a:cubicBezTo>
                <a:cubicBezTo>
                  <a:pt x="395" y="265"/>
                  <a:pt x="394" y="267"/>
                  <a:pt x="393" y="268"/>
                </a:cubicBezTo>
                <a:cubicBezTo>
                  <a:pt x="393" y="268"/>
                  <a:pt x="393" y="269"/>
                  <a:pt x="393" y="269"/>
                </a:cubicBezTo>
                <a:cubicBezTo>
                  <a:pt x="395" y="270"/>
                  <a:pt x="395" y="270"/>
                  <a:pt x="395" y="270"/>
                </a:cubicBezTo>
                <a:cubicBezTo>
                  <a:pt x="395" y="272"/>
                  <a:pt x="395" y="272"/>
                  <a:pt x="395" y="272"/>
                </a:cubicBezTo>
                <a:cubicBezTo>
                  <a:pt x="396" y="272"/>
                  <a:pt x="396" y="272"/>
                  <a:pt x="396" y="272"/>
                </a:cubicBezTo>
                <a:cubicBezTo>
                  <a:pt x="395" y="274"/>
                  <a:pt x="395" y="274"/>
                  <a:pt x="395" y="274"/>
                </a:cubicBezTo>
                <a:cubicBezTo>
                  <a:pt x="395" y="274"/>
                  <a:pt x="394" y="274"/>
                  <a:pt x="393" y="275"/>
                </a:cubicBezTo>
                <a:cubicBezTo>
                  <a:pt x="392" y="276"/>
                  <a:pt x="392" y="277"/>
                  <a:pt x="392" y="277"/>
                </a:cubicBezTo>
                <a:cubicBezTo>
                  <a:pt x="389" y="278"/>
                  <a:pt x="389" y="278"/>
                  <a:pt x="389" y="278"/>
                </a:cubicBezTo>
                <a:cubicBezTo>
                  <a:pt x="387" y="277"/>
                  <a:pt x="387" y="277"/>
                  <a:pt x="387" y="277"/>
                </a:cubicBezTo>
                <a:cubicBezTo>
                  <a:pt x="385" y="278"/>
                  <a:pt x="385" y="278"/>
                  <a:pt x="385" y="278"/>
                </a:cubicBezTo>
                <a:cubicBezTo>
                  <a:pt x="384" y="278"/>
                  <a:pt x="384" y="278"/>
                  <a:pt x="384" y="278"/>
                </a:cubicBezTo>
                <a:cubicBezTo>
                  <a:pt x="384" y="276"/>
                  <a:pt x="384" y="276"/>
                  <a:pt x="384" y="276"/>
                </a:cubicBezTo>
                <a:cubicBezTo>
                  <a:pt x="383" y="275"/>
                  <a:pt x="383" y="275"/>
                  <a:pt x="383" y="275"/>
                </a:cubicBezTo>
                <a:cubicBezTo>
                  <a:pt x="384" y="274"/>
                  <a:pt x="384" y="274"/>
                  <a:pt x="384" y="274"/>
                </a:cubicBezTo>
                <a:cubicBezTo>
                  <a:pt x="384" y="274"/>
                  <a:pt x="385" y="273"/>
                  <a:pt x="385" y="273"/>
                </a:cubicBezTo>
                <a:cubicBezTo>
                  <a:pt x="386" y="273"/>
                  <a:pt x="387" y="272"/>
                  <a:pt x="387" y="272"/>
                </a:cubicBezTo>
                <a:cubicBezTo>
                  <a:pt x="389" y="272"/>
                  <a:pt x="389" y="272"/>
                  <a:pt x="389" y="272"/>
                </a:cubicBezTo>
                <a:cubicBezTo>
                  <a:pt x="389" y="270"/>
                  <a:pt x="389" y="270"/>
                  <a:pt x="389" y="270"/>
                </a:cubicBezTo>
                <a:cubicBezTo>
                  <a:pt x="390" y="268"/>
                  <a:pt x="390" y="268"/>
                  <a:pt x="390" y="268"/>
                </a:cubicBezTo>
                <a:cubicBezTo>
                  <a:pt x="390" y="265"/>
                  <a:pt x="390" y="265"/>
                  <a:pt x="390" y="265"/>
                </a:cubicBezTo>
                <a:cubicBezTo>
                  <a:pt x="389" y="264"/>
                  <a:pt x="389" y="264"/>
                  <a:pt x="389" y="264"/>
                </a:cubicBezTo>
                <a:cubicBezTo>
                  <a:pt x="388" y="263"/>
                  <a:pt x="388" y="263"/>
                  <a:pt x="388" y="263"/>
                </a:cubicBezTo>
                <a:cubicBezTo>
                  <a:pt x="388" y="262"/>
                  <a:pt x="388" y="262"/>
                  <a:pt x="388" y="262"/>
                </a:cubicBezTo>
                <a:cubicBezTo>
                  <a:pt x="388" y="260"/>
                  <a:pt x="388" y="260"/>
                  <a:pt x="388" y="260"/>
                </a:cubicBezTo>
                <a:cubicBezTo>
                  <a:pt x="389" y="259"/>
                  <a:pt x="389" y="259"/>
                  <a:pt x="389" y="259"/>
                </a:cubicBezTo>
                <a:cubicBezTo>
                  <a:pt x="389" y="259"/>
                  <a:pt x="390" y="258"/>
                  <a:pt x="390" y="257"/>
                </a:cubicBezTo>
                <a:cubicBezTo>
                  <a:pt x="390" y="257"/>
                  <a:pt x="390" y="255"/>
                  <a:pt x="390" y="255"/>
                </a:cubicBezTo>
                <a:cubicBezTo>
                  <a:pt x="390" y="255"/>
                  <a:pt x="390" y="254"/>
                  <a:pt x="390" y="254"/>
                </a:cubicBezTo>
                <a:cubicBezTo>
                  <a:pt x="394" y="250"/>
                  <a:pt x="394" y="250"/>
                  <a:pt x="394" y="250"/>
                </a:cubicBezTo>
                <a:cubicBezTo>
                  <a:pt x="396" y="248"/>
                  <a:pt x="396" y="248"/>
                  <a:pt x="396" y="248"/>
                </a:cubicBezTo>
                <a:cubicBezTo>
                  <a:pt x="396" y="248"/>
                  <a:pt x="398" y="248"/>
                  <a:pt x="398" y="247"/>
                </a:cubicBezTo>
                <a:cubicBezTo>
                  <a:pt x="398" y="247"/>
                  <a:pt x="400" y="247"/>
                  <a:pt x="400" y="247"/>
                </a:cubicBezTo>
                <a:cubicBezTo>
                  <a:pt x="400" y="247"/>
                  <a:pt x="401" y="246"/>
                  <a:pt x="401" y="246"/>
                </a:cubicBezTo>
                <a:cubicBezTo>
                  <a:pt x="402" y="245"/>
                  <a:pt x="402" y="244"/>
                  <a:pt x="402" y="244"/>
                </a:cubicBezTo>
                <a:cubicBezTo>
                  <a:pt x="402" y="244"/>
                  <a:pt x="402" y="243"/>
                  <a:pt x="402" y="243"/>
                </a:cubicBezTo>
                <a:cubicBezTo>
                  <a:pt x="402" y="243"/>
                  <a:pt x="402" y="242"/>
                  <a:pt x="402" y="242"/>
                </a:cubicBezTo>
                <a:cubicBezTo>
                  <a:pt x="402" y="242"/>
                  <a:pt x="402" y="241"/>
                  <a:pt x="402" y="241"/>
                </a:cubicBezTo>
                <a:cubicBezTo>
                  <a:pt x="402" y="240"/>
                  <a:pt x="403" y="240"/>
                  <a:pt x="403" y="240"/>
                </a:cubicBezTo>
                <a:cubicBezTo>
                  <a:pt x="403" y="238"/>
                  <a:pt x="403" y="238"/>
                  <a:pt x="403" y="238"/>
                </a:cubicBezTo>
                <a:cubicBezTo>
                  <a:pt x="403" y="238"/>
                  <a:pt x="402" y="237"/>
                  <a:pt x="402" y="236"/>
                </a:cubicBezTo>
                <a:cubicBezTo>
                  <a:pt x="402" y="236"/>
                  <a:pt x="402" y="236"/>
                  <a:pt x="402" y="235"/>
                </a:cubicBezTo>
                <a:cubicBezTo>
                  <a:pt x="403" y="234"/>
                  <a:pt x="404" y="234"/>
                  <a:pt x="404" y="234"/>
                </a:cubicBezTo>
                <a:cubicBezTo>
                  <a:pt x="406" y="234"/>
                  <a:pt x="406" y="234"/>
                  <a:pt x="406" y="234"/>
                </a:cubicBezTo>
                <a:cubicBezTo>
                  <a:pt x="406" y="234"/>
                  <a:pt x="407" y="233"/>
                  <a:pt x="408" y="233"/>
                </a:cubicBezTo>
                <a:cubicBezTo>
                  <a:pt x="408" y="233"/>
                  <a:pt x="409" y="232"/>
                  <a:pt x="409" y="232"/>
                </a:cubicBezTo>
                <a:cubicBezTo>
                  <a:pt x="410" y="230"/>
                  <a:pt x="410" y="230"/>
                  <a:pt x="410" y="230"/>
                </a:cubicBezTo>
                <a:cubicBezTo>
                  <a:pt x="411" y="230"/>
                  <a:pt x="411" y="230"/>
                  <a:pt x="411" y="230"/>
                </a:cubicBezTo>
                <a:cubicBezTo>
                  <a:pt x="412" y="229"/>
                  <a:pt x="412" y="229"/>
                  <a:pt x="412" y="229"/>
                </a:cubicBezTo>
                <a:cubicBezTo>
                  <a:pt x="412" y="227"/>
                  <a:pt x="412" y="227"/>
                  <a:pt x="412" y="227"/>
                </a:cubicBezTo>
                <a:cubicBezTo>
                  <a:pt x="414" y="226"/>
                  <a:pt x="414" y="226"/>
                  <a:pt x="414" y="226"/>
                </a:cubicBezTo>
                <a:cubicBezTo>
                  <a:pt x="414" y="225"/>
                  <a:pt x="414" y="225"/>
                  <a:pt x="414" y="225"/>
                </a:cubicBezTo>
                <a:cubicBezTo>
                  <a:pt x="415" y="224"/>
                  <a:pt x="415" y="224"/>
                  <a:pt x="415" y="224"/>
                </a:cubicBezTo>
                <a:cubicBezTo>
                  <a:pt x="416" y="224"/>
                  <a:pt x="416" y="224"/>
                  <a:pt x="416" y="224"/>
                </a:cubicBezTo>
                <a:cubicBezTo>
                  <a:pt x="418" y="222"/>
                  <a:pt x="418" y="222"/>
                  <a:pt x="418" y="222"/>
                </a:cubicBezTo>
                <a:cubicBezTo>
                  <a:pt x="420" y="221"/>
                  <a:pt x="420" y="221"/>
                  <a:pt x="420" y="221"/>
                </a:cubicBezTo>
                <a:cubicBezTo>
                  <a:pt x="420" y="221"/>
                  <a:pt x="421" y="219"/>
                  <a:pt x="421" y="218"/>
                </a:cubicBezTo>
                <a:cubicBezTo>
                  <a:pt x="421" y="217"/>
                  <a:pt x="421" y="217"/>
                  <a:pt x="422" y="216"/>
                </a:cubicBezTo>
                <a:cubicBezTo>
                  <a:pt x="422" y="216"/>
                  <a:pt x="423" y="216"/>
                  <a:pt x="424" y="215"/>
                </a:cubicBezTo>
                <a:cubicBezTo>
                  <a:pt x="424" y="215"/>
                  <a:pt x="424" y="214"/>
                  <a:pt x="424" y="214"/>
                </a:cubicBezTo>
                <a:cubicBezTo>
                  <a:pt x="425" y="214"/>
                  <a:pt x="425" y="214"/>
                  <a:pt x="425" y="214"/>
                </a:cubicBezTo>
                <a:cubicBezTo>
                  <a:pt x="425" y="212"/>
                  <a:pt x="425" y="212"/>
                  <a:pt x="425" y="212"/>
                </a:cubicBezTo>
                <a:cubicBezTo>
                  <a:pt x="425" y="211"/>
                  <a:pt x="425" y="211"/>
                  <a:pt x="425" y="211"/>
                </a:cubicBezTo>
                <a:cubicBezTo>
                  <a:pt x="425" y="211"/>
                  <a:pt x="423" y="212"/>
                  <a:pt x="423" y="212"/>
                </a:cubicBezTo>
                <a:cubicBezTo>
                  <a:pt x="423" y="212"/>
                  <a:pt x="422" y="212"/>
                  <a:pt x="421" y="212"/>
                </a:cubicBezTo>
                <a:cubicBezTo>
                  <a:pt x="421" y="212"/>
                  <a:pt x="420" y="212"/>
                  <a:pt x="419" y="212"/>
                </a:cubicBezTo>
                <a:cubicBezTo>
                  <a:pt x="418" y="211"/>
                  <a:pt x="419" y="211"/>
                  <a:pt x="419" y="211"/>
                </a:cubicBezTo>
                <a:cubicBezTo>
                  <a:pt x="419" y="211"/>
                  <a:pt x="420" y="211"/>
                  <a:pt x="420" y="210"/>
                </a:cubicBezTo>
                <a:cubicBezTo>
                  <a:pt x="420" y="210"/>
                  <a:pt x="421" y="208"/>
                  <a:pt x="421" y="208"/>
                </a:cubicBezTo>
                <a:cubicBezTo>
                  <a:pt x="422" y="208"/>
                  <a:pt x="422" y="208"/>
                  <a:pt x="422" y="208"/>
                </a:cubicBezTo>
                <a:cubicBezTo>
                  <a:pt x="423" y="207"/>
                  <a:pt x="423" y="207"/>
                  <a:pt x="423" y="207"/>
                </a:cubicBezTo>
                <a:cubicBezTo>
                  <a:pt x="423" y="207"/>
                  <a:pt x="424" y="207"/>
                  <a:pt x="424" y="207"/>
                </a:cubicBezTo>
                <a:cubicBezTo>
                  <a:pt x="424" y="207"/>
                  <a:pt x="423" y="206"/>
                  <a:pt x="423" y="206"/>
                </a:cubicBezTo>
                <a:cubicBezTo>
                  <a:pt x="423" y="204"/>
                  <a:pt x="423" y="204"/>
                  <a:pt x="423" y="204"/>
                </a:cubicBezTo>
                <a:cubicBezTo>
                  <a:pt x="425" y="205"/>
                  <a:pt x="425" y="205"/>
                  <a:pt x="425" y="205"/>
                </a:cubicBezTo>
                <a:cubicBezTo>
                  <a:pt x="428" y="205"/>
                  <a:pt x="428" y="205"/>
                  <a:pt x="428" y="205"/>
                </a:cubicBezTo>
                <a:cubicBezTo>
                  <a:pt x="429" y="204"/>
                  <a:pt x="429" y="204"/>
                  <a:pt x="429" y="204"/>
                </a:cubicBezTo>
                <a:cubicBezTo>
                  <a:pt x="429" y="204"/>
                  <a:pt x="430" y="206"/>
                  <a:pt x="430" y="206"/>
                </a:cubicBezTo>
                <a:cubicBezTo>
                  <a:pt x="430" y="207"/>
                  <a:pt x="430" y="208"/>
                  <a:pt x="431" y="208"/>
                </a:cubicBezTo>
                <a:cubicBezTo>
                  <a:pt x="431" y="208"/>
                  <a:pt x="433" y="209"/>
                  <a:pt x="433" y="209"/>
                </a:cubicBezTo>
                <a:cubicBezTo>
                  <a:pt x="433" y="209"/>
                  <a:pt x="433" y="208"/>
                  <a:pt x="434" y="208"/>
                </a:cubicBezTo>
                <a:cubicBezTo>
                  <a:pt x="434" y="208"/>
                  <a:pt x="435" y="208"/>
                  <a:pt x="435" y="208"/>
                </a:cubicBezTo>
                <a:cubicBezTo>
                  <a:pt x="436" y="208"/>
                  <a:pt x="437" y="208"/>
                  <a:pt x="437" y="208"/>
                </a:cubicBezTo>
                <a:cubicBezTo>
                  <a:pt x="437" y="208"/>
                  <a:pt x="438" y="208"/>
                  <a:pt x="439" y="208"/>
                </a:cubicBezTo>
                <a:cubicBezTo>
                  <a:pt x="439" y="207"/>
                  <a:pt x="439" y="207"/>
                  <a:pt x="439" y="207"/>
                </a:cubicBezTo>
                <a:cubicBezTo>
                  <a:pt x="439" y="207"/>
                  <a:pt x="439" y="206"/>
                  <a:pt x="439" y="206"/>
                </a:cubicBezTo>
                <a:cubicBezTo>
                  <a:pt x="439" y="206"/>
                  <a:pt x="440" y="204"/>
                  <a:pt x="440" y="204"/>
                </a:cubicBezTo>
                <a:cubicBezTo>
                  <a:pt x="440" y="204"/>
                  <a:pt x="441" y="204"/>
                  <a:pt x="441" y="204"/>
                </a:cubicBezTo>
                <a:cubicBezTo>
                  <a:pt x="441" y="204"/>
                  <a:pt x="442" y="204"/>
                  <a:pt x="442" y="204"/>
                </a:cubicBezTo>
                <a:cubicBezTo>
                  <a:pt x="442" y="204"/>
                  <a:pt x="442" y="203"/>
                  <a:pt x="442" y="203"/>
                </a:cubicBezTo>
                <a:cubicBezTo>
                  <a:pt x="442" y="203"/>
                  <a:pt x="442" y="202"/>
                  <a:pt x="442" y="202"/>
                </a:cubicBezTo>
                <a:cubicBezTo>
                  <a:pt x="442" y="202"/>
                  <a:pt x="443" y="202"/>
                  <a:pt x="443" y="202"/>
                </a:cubicBezTo>
                <a:cubicBezTo>
                  <a:pt x="443" y="200"/>
                  <a:pt x="443" y="200"/>
                  <a:pt x="443" y="200"/>
                </a:cubicBezTo>
                <a:cubicBezTo>
                  <a:pt x="443" y="200"/>
                  <a:pt x="445" y="200"/>
                  <a:pt x="445" y="200"/>
                </a:cubicBezTo>
                <a:cubicBezTo>
                  <a:pt x="446" y="200"/>
                  <a:pt x="445" y="200"/>
                  <a:pt x="445" y="200"/>
                </a:cubicBezTo>
                <a:cubicBezTo>
                  <a:pt x="448" y="199"/>
                  <a:pt x="448" y="199"/>
                  <a:pt x="448" y="199"/>
                </a:cubicBezTo>
                <a:cubicBezTo>
                  <a:pt x="448" y="199"/>
                  <a:pt x="448" y="199"/>
                  <a:pt x="448" y="200"/>
                </a:cubicBezTo>
                <a:cubicBezTo>
                  <a:pt x="446" y="197"/>
                  <a:pt x="443" y="193"/>
                  <a:pt x="443" y="193"/>
                </a:cubicBezTo>
                <a:cubicBezTo>
                  <a:pt x="445" y="189"/>
                  <a:pt x="445" y="189"/>
                  <a:pt x="445" y="189"/>
                </a:cubicBezTo>
                <a:cubicBezTo>
                  <a:pt x="445" y="189"/>
                  <a:pt x="446" y="182"/>
                  <a:pt x="446" y="180"/>
                </a:cubicBezTo>
                <a:cubicBezTo>
                  <a:pt x="446" y="179"/>
                  <a:pt x="446" y="173"/>
                  <a:pt x="446" y="173"/>
                </a:cubicBezTo>
                <a:cubicBezTo>
                  <a:pt x="446" y="173"/>
                  <a:pt x="442" y="172"/>
                  <a:pt x="445" y="169"/>
                </a:cubicBezTo>
                <a:cubicBezTo>
                  <a:pt x="448" y="165"/>
                  <a:pt x="451" y="160"/>
                  <a:pt x="451" y="160"/>
                </a:cubicBezTo>
                <a:cubicBezTo>
                  <a:pt x="451" y="150"/>
                  <a:pt x="451" y="150"/>
                  <a:pt x="451" y="150"/>
                </a:cubicBezTo>
                <a:cubicBezTo>
                  <a:pt x="451" y="150"/>
                  <a:pt x="448" y="147"/>
                  <a:pt x="452" y="145"/>
                </a:cubicBezTo>
                <a:cubicBezTo>
                  <a:pt x="456" y="142"/>
                  <a:pt x="463" y="133"/>
                  <a:pt x="463" y="133"/>
                </a:cubicBezTo>
                <a:cubicBezTo>
                  <a:pt x="470" y="125"/>
                  <a:pt x="470" y="125"/>
                  <a:pt x="470" y="125"/>
                </a:cubicBezTo>
                <a:cubicBezTo>
                  <a:pt x="458" y="122"/>
                  <a:pt x="458" y="122"/>
                  <a:pt x="458" y="122"/>
                </a:cubicBezTo>
                <a:cubicBezTo>
                  <a:pt x="451" y="121"/>
                  <a:pt x="451" y="121"/>
                  <a:pt x="451" y="121"/>
                </a:cubicBezTo>
                <a:cubicBezTo>
                  <a:pt x="446" y="118"/>
                  <a:pt x="446" y="118"/>
                  <a:pt x="446" y="118"/>
                </a:cubicBezTo>
                <a:cubicBezTo>
                  <a:pt x="443" y="113"/>
                  <a:pt x="443" y="113"/>
                  <a:pt x="443" y="113"/>
                </a:cubicBezTo>
                <a:cubicBezTo>
                  <a:pt x="440" y="115"/>
                  <a:pt x="440" y="115"/>
                  <a:pt x="440" y="115"/>
                </a:cubicBezTo>
                <a:cubicBezTo>
                  <a:pt x="437" y="117"/>
                  <a:pt x="437" y="117"/>
                  <a:pt x="437" y="117"/>
                </a:cubicBezTo>
                <a:cubicBezTo>
                  <a:pt x="430" y="116"/>
                  <a:pt x="430" y="116"/>
                  <a:pt x="430" y="116"/>
                </a:cubicBezTo>
                <a:cubicBezTo>
                  <a:pt x="425" y="111"/>
                  <a:pt x="425" y="111"/>
                  <a:pt x="425" y="111"/>
                </a:cubicBezTo>
                <a:cubicBezTo>
                  <a:pt x="421" y="114"/>
                  <a:pt x="421" y="114"/>
                  <a:pt x="421" y="114"/>
                </a:cubicBezTo>
                <a:cubicBezTo>
                  <a:pt x="417" y="111"/>
                  <a:pt x="417" y="111"/>
                  <a:pt x="417" y="111"/>
                </a:cubicBezTo>
                <a:cubicBezTo>
                  <a:pt x="414" y="106"/>
                  <a:pt x="414" y="106"/>
                  <a:pt x="414" y="106"/>
                </a:cubicBezTo>
                <a:cubicBezTo>
                  <a:pt x="413" y="102"/>
                  <a:pt x="413" y="102"/>
                  <a:pt x="413" y="102"/>
                </a:cubicBezTo>
                <a:cubicBezTo>
                  <a:pt x="408" y="97"/>
                  <a:pt x="408" y="97"/>
                  <a:pt x="408" y="97"/>
                </a:cubicBezTo>
                <a:cubicBezTo>
                  <a:pt x="406" y="97"/>
                  <a:pt x="406" y="97"/>
                  <a:pt x="406" y="97"/>
                </a:cubicBezTo>
                <a:cubicBezTo>
                  <a:pt x="406" y="98"/>
                  <a:pt x="405" y="98"/>
                  <a:pt x="405" y="98"/>
                </a:cubicBezTo>
                <a:cubicBezTo>
                  <a:pt x="405" y="98"/>
                  <a:pt x="402" y="97"/>
                  <a:pt x="402" y="97"/>
                </a:cubicBezTo>
                <a:cubicBezTo>
                  <a:pt x="402" y="95"/>
                  <a:pt x="402" y="95"/>
                  <a:pt x="402" y="95"/>
                </a:cubicBezTo>
                <a:cubicBezTo>
                  <a:pt x="401" y="94"/>
                  <a:pt x="401" y="94"/>
                  <a:pt x="401" y="94"/>
                </a:cubicBezTo>
                <a:cubicBezTo>
                  <a:pt x="399" y="94"/>
                  <a:pt x="399" y="94"/>
                  <a:pt x="399" y="94"/>
                </a:cubicBezTo>
                <a:cubicBezTo>
                  <a:pt x="397" y="95"/>
                  <a:pt x="397" y="95"/>
                  <a:pt x="397" y="95"/>
                </a:cubicBezTo>
                <a:cubicBezTo>
                  <a:pt x="396" y="96"/>
                  <a:pt x="396" y="96"/>
                  <a:pt x="396" y="96"/>
                </a:cubicBezTo>
                <a:cubicBezTo>
                  <a:pt x="396" y="96"/>
                  <a:pt x="396" y="96"/>
                  <a:pt x="396" y="96"/>
                </a:cubicBezTo>
                <a:cubicBezTo>
                  <a:pt x="395" y="97"/>
                  <a:pt x="395" y="97"/>
                  <a:pt x="395" y="97"/>
                </a:cubicBezTo>
                <a:cubicBezTo>
                  <a:pt x="394" y="97"/>
                  <a:pt x="394" y="97"/>
                  <a:pt x="394" y="97"/>
                </a:cubicBezTo>
                <a:cubicBezTo>
                  <a:pt x="394" y="97"/>
                  <a:pt x="394" y="97"/>
                  <a:pt x="394" y="97"/>
                </a:cubicBezTo>
                <a:cubicBezTo>
                  <a:pt x="394" y="97"/>
                  <a:pt x="393" y="97"/>
                  <a:pt x="393" y="97"/>
                </a:cubicBezTo>
                <a:cubicBezTo>
                  <a:pt x="391" y="97"/>
                  <a:pt x="391" y="97"/>
                  <a:pt x="391" y="97"/>
                </a:cubicBezTo>
                <a:cubicBezTo>
                  <a:pt x="391" y="96"/>
                  <a:pt x="391" y="96"/>
                  <a:pt x="391" y="96"/>
                </a:cubicBezTo>
                <a:cubicBezTo>
                  <a:pt x="391" y="95"/>
                  <a:pt x="391" y="95"/>
                  <a:pt x="391" y="95"/>
                </a:cubicBezTo>
                <a:cubicBezTo>
                  <a:pt x="389" y="94"/>
                  <a:pt x="389" y="94"/>
                  <a:pt x="389" y="94"/>
                </a:cubicBezTo>
                <a:cubicBezTo>
                  <a:pt x="388" y="94"/>
                  <a:pt x="388" y="94"/>
                  <a:pt x="388" y="94"/>
                </a:cubicBezTo>
                <a:cubicBezTo>
                  <a:pt x="388" y="94"/>
                  <a:pt x="387" y="93"/>
                  <a:pt x="387" y="93"/>
                </a:cubicBezTo>
                <a:cubicBezTo>
                  <a:pt x="386" y="93"/>
                  <a:pt x="386" y="92"/>
                  <a:pt x="386" y="92"/>
                </a:cubicBezTo>
                <a:cubicBezTo>
                  <a:pt x="385" y="91"/>
                  <a:pt x="385" y="91"/>
                  <a:pt x="385" y="91"/>
                </a:cubicBezTo>
                <a:cubicBezTo>
                  <a:pt x="387" y="91"/>
                  <a:pt x="387" y="91"/>
                  <a:pt x="387" y="91"/>
                </a:cubicBezTo>
                <a:cubicBezTo>
                  <a:pt x="387" y="91"/>
                  <a:pt x="387" y="90"/>
                  <a:pt x="387" y="90"/>
                </a:cubicBezTo>
                <a:cubicBezTo>
                  <a:pt x="387" y="90"/>
                  <a:pt x="387" y="90"/>
                  <a:pt x="387" y="90"/>
                </a:cubicBezTo>
                <a:cubicBezTo>
                  <a:pt x="387" y="90"/>
                  <a:pt x="386" y="90"/>
                  <a:pt x="386" y="90"/>
                </a:cubicBezTo>
                <a:cubicBezTo>
                  <a:pt x="384" y="90"/>
                  <a:pt x="384" y="90"/>
                  <a:pt x="384" y="90"/>
                </a:cubicBezTo>
                <a:cubicBezTo>
                  <a:pt x="383" y="91"/>
                  <a:pt x="383" y="91"/>
                  <a:pt x="383" y="91"/>
                </a:cubicBezTo>
                <a:cubicBezTo>
                  <a:pt x="381" y="91"/>
                  <a:pt x="381" y="91"/>
                  <a:pt x="381" y="91"/>
                </a:cubicBezTo>
                <a:cubicBezTo>
                  <a:pt x="379" y="92"/>
                  <a:pt x="379" y="92"/>
                  <a:pt x="379" y="92"/>
                </a:cubicBezTo>
                <a:cubicBezTo>
                  <a:pt x="376" y="92"/>
                  <a:pt x="376" y="92"/>
                  <a:pt x="376" y="92"/>
                </a:cubicBezTo>
                <a:cubicBezTo>
                  <a:pt x="375" y="90"/>
                  <a:pt x="375" y="90"/>
                  <a:pt x="375" y="90"/>
                </a:cubicBezTo>
                <a:cubicBezTo>
                  <a:pt x="374" y="88"/>
                  <a:pt x="374" y="88"/>
                  <a:pt x="374" y="88"/>
                </a:cubicBezTo>
                <a:cubicBezTo>
                  <a:pt x="373" y="87"/>
                  <a:pt x="373" y="87"/>
                  <a:pt x="373" y="87"/>
                </a:cubicBezTo>
                <a:cubicBezTo>
                  <a:pt x="372" y="87"/>
                  <a:pt x="372" y="87"/>
                  <a:pt x="372" y="87"/>
                </a:cubicBezTo>
                <a:cubicBezTo>
                  <a:pt x="369" y="86"/>
                  <a:pt x="369" y="86"/>
                  <a:pt x="369" y="86"/>
                </a:cubicBezTo>
                <a:cubicBezTo>
                  <a:pt x="370" y="84"/>
                  <a:pt x="370" y="84"/>
                  <a:pt x="370" y="84"/>
                </a:cubicBezTo>
                <a:cubicBezTo>
                  <a:pt x="370" y="84"/>
                  <a:pt x="369" y="82"/>
                  <a:pt x="369" y="82"/>
                </a:cubicBezTo>
                <a:cubicBezTo>
                  <a:pt x="368" y="82"/>
                  <a:pt x="367" y="82"/>
                  <a:pt x="367" y="82"/>
                </a:cubicBezTo>
                <a:cubicBezTo>
                  <a:pt x="365" y="80"/>
                  <a:pt x="365" y="80"/>
                  <a:pt x="365" y="80"/>
                </a:cubicBezTo>
                <a:cubicBezTo>
                  <a:pt x="365" y="80"/>
                  <a:pt x="365" y="79"/>
                  <a:pt x="364" y="78"/>
                </a:cubicBezTo>
                <a:cubicBezTo>
                  <a:pt x="363" y="78"/>
                  <a:pt x="363" y="77"/>
                  <a:pt x="362" y="77"/>
                </a:cubicBezTo>
                <a:cubicBezTo>
                  <a:pt x="361" y="77"/>
                  <a:pt x="359" y="77"/>
                  <a:pt x="359" y="77"/>
                </a:cubicBezTo>
                <a:cubicBezTo>
                  <a:pt x="359" y="77"/>
                  <a:pt x="358" y="75"/>
                  <a:pt x="357" y="75"/>
                </a:cubicBezTo>
                <a:cubicBezTo>
                  <a:pt x="357" y="75"/>
                  <a:pt x="353" y="75"/>
                  <a:pt x="353" y="75"/>
                </a:cubicBezTo>
                <a:cubicBezTo>
                  <a:pt x="353" y="75"/>
                  <a:pt x="354" y="72"/>
                  <a:pt x="354" y="72"/>
                </a:cubicBezTo>
                <a:cubicBezTo>
                  <a:pt x="354" y="71"/>
                  <a:pt x="354" y="68"/>
                  <a:pt x="354" y="68"/>
                </a:cubicBezTo>
                <a:cubicBezTo>
                  <a:pt x="354" y="67"/>
                  <a:pt x="354" y="67"/>
                  <a:pt x="354" y="67"/>
                </a:cubicBezTo>
                <a:cubicBezTo>
                  <a:pt x="354" y="67"/>
                  <a:pt x="353" y="66"/>
                  <a:pt x="354" y="64"/>
                </a:cubicBezTo>
                <a:cubicBezTo>
                  <a:pt x="355" y="62"/>
                  <a:pt x="354" y="63"/>
                  <a:pt x="355" y="61"/>
                </a:cubicBezTo>
                <a:cubicBezTo>
                  <a:pt x="356" y="58"/>
                  <a:pt x="356" y="57"/>
                  <a:pt x="356" y="57"/>
                </a:cubicBezTo>
                <a:cubicBezTo>
                  <a:pt x="354" y="56"/>
                  <a:pt x="354" y="56"/>
                  <a:pt x="354" y="56"/>
                </a:cubicBezTo>
                <a:cubicBezTo>
                  <a:pt x="354" y="56"/>
                  <a:pt x="353" y="55"/>
                  <a:pt x="352" y="56"/>
                </a:cubicBezTo>
                <a:cubicBezTo>
                  <a:pt x="352" y="58"/>
                  <a:pt x="351" y="58"/>
                  <a:pt x="351" y="58"/>
                </a:cubicBezTo>
                <a:cubicBezTo>
                  <a:pt x="349" y="61"/>
                  <a:pt x="349" y="61"/>
                  <a:pt x="349" y="61"/>
                </a:cubicBezTo>
                <a:cubicBezTo>
                  <a:pt x="349" y="64"/>
                  <a:pt x="349" y="64"/>
                  <a:pt x="349" y="64"/>
                </a:cubicBezTo>
                <a:cubicBezTo>
                  <a:pt x="349" y="64"/>
                  <a:pt x="350" y="65"/>
                  <a:pt x="347" y="65"/>
                </a:cubicBezTo>
                <a:cubicBezTo>
                  <a:pt x="345" y="65"/>
                  <a:pt x="343" y="65"/>
                  <a:pt x="343" y="65"/>
                </a:cubicBezTo>
                <a:cubicBezTo>
                  <a:pt x="343" y="65"/>
                  <a:pt x="345" y="67"/>
                  <a:pt x="342" y="67"/>
                </a:cubicBezTo>
                <a:cubicBezTo>
                  <a:pt x="340" y="67"/>
                  <a:pt x="337" y="67"/>
                  <a:pt x="337" y="67"/>
                </a:cubicBezTo>
                <a:cubicBezTo>
                  <a:pt x="335" y="65"/>
                  <a:pt x="335" y="65"/>
                  <a:pt x="335" y="65"/>
                </a:cubicBezTo>
                <a:cubicBezTo>
                  <a:pt x="331" y="66"/>
                  <a:pt x="331" y="66"/>
                  <a:pt x="331" y="66"/>
                </a:cubicBezTo>
                <a:cubicBezTo>
                  <a:pt x="331" y="66"/>
                  <a:pt x="331" y="65"/>
                  <a:pt x="331" y="63"/>
                </a:cubicBezTo>
                <a:cubicBezTo>
                  <a:pt x="331" y="62"/>
                  <a:pt x="330" y="60"/>
                  <a:pt x="331" y="60"/>
                </a:cubicBezTo>
                <a:cubicBezTo>
                  <a:pt x="332" y="60"/>
                  <a:pt x="333" y="59"/>
                  <a:pt x="333" y="59"/>
                </a:cubicBezTo>
                <a:cubicBezTo>
                  <a:pt x="332" y="56"/>
                  <a:pt x="332" y="56"/>
                  <a:pt x="332" y="56"/>
                </a:cubicBezTo>
                <a:cubicBezTo>
                  <a:pt x="332" y="56"/>
                  <a:pt x="332" y="56"/>
                  <a:pt x="332" y="56"/>
                </a:cubicBezTo>
                <a:cubicBezTo>
                  <a:pt x="332" y="56"/>
                  <a:pt x="331" y="56"/>
                  <a:pt x="331" y="55"/>
                </a:cubicBezTo>
                <a:cubicBezTo>
                  <a:pt x="331" y="54"/>
                  <a:pt x="332" y="52"/>
                  <a:pt x="332" y="52"/>
                </a:cubicBezTo>
                <a:cubicBezTo>
                  <a:pt x="333" y="51"/>
                  <a:pt x="333" y="49"/>
                  <a:pt x="333" y="49"/>
                </a:cubicBezTo>
                <a:cubicBezTo>
                  <a:pt x="332" y="49"/>
                  <a:pt x="332" y="49"/>
                  <a:pt x="332" y="49"/>
                </a:cubicBezTo>
                <a:cubicBezTo>
                  <a:pt x="332" y="49"/>
                  <a:pt x="330" y="50"/>
                  <a:pt x="330" y="48"/>
                </a:cubicBezTo>
                <a:cubicBezTo>
                  <a:pt x="330" y="47"/>
                  <a:pt x="329" y="45"/>
                  <a:pt x="329" y="45"/>
                </a:cubicBezTo>
                <a:cubicBezTo>
                  <a:pt x="329" y="45"/>
                  <a:pt x="327" y="44"/>
                  <a:pt x="327" y="44"/>
                </a:cubicBezTo>
                <a:cubicBezTo>
                  <a:pt x="326" y="44"/>
                  <a:pt x="326" y="44"/>
                  <a:pt x="325" y="45"/>
                </a:cubicBezTo>
                <a:cubicBezTo>
                  <a:pt x="325" y="45"/>
                  <a:pt x="322" y="44"/>
                  <a:pt x="322" y="44"/>
                </a:cubicBezTo>
                <a:cubicBezTo>
                  <a:pt x="322" y="44"/>
                  <a:pt x="319" y="44"/>
                  <a:pt x="319" y="44"/>
                </a:cubicBezTo>
                <a:cubicBezTo>
                  <a:pt x="318" y="44"/>
                  <a:pt x="317" y="46"/>
                  <a:pt x="317" y="46"/>
                </a:cubicBezTo>
                <a:cubicBezTo>
                  <a:pt x="315" y="43"/>
                  <a:pt x="315" y="43"/>
                  <a:pt x="315" y="43"/>
                </a:cubicBezTo>
                <a:cubicBezTo>
                  <a:pt x="316" y="40"/>
                  <a:pt x="316" y="40"/>
                  <a:pt x="316" y="40"/>
                </a:cubicBezTo>
                <a:cubicBezTo>
                  <a:pt x="316" y="40"/>
                  <a:pt x="314" y="38"/>
                  <a:pt x="314" y="37"/>
                </a:cubicBezTo>
                <a:cubicBezTo>
                  <a:pt x="314" y="37"/>
                  <a:pt x="313" y="35"/>
                  <a:pt x="313" y="35"/>
                </a:cubicBezTo>
                <a:cubicBezTo>
                  <a:pt x="311" y="35"/>
                  <a:pt x="311" y="35"/>
                  <a:pt x="311" y="35"/>
                </a:cubicBezTo>
                <a:cubicBezTo>
                  <a:pt x="310" y="34"/>
                  <a:pt x="310" y="34"/>
                  <a:pt x="310" y="34"/>
                </a:cubicBezTo>
                <a:cubicBezTo>
                  <a:pt x="310" y="34"/>
                  <a:pt x="308" y="34"/>
                  <a:pt x="307" y="34"/>
                </a:cubicBezTo>
                <a:cubicBezTo>
                  <a:pt x="306" y="34"/>
                  <a:pt x="306" y="34"/>
                  <a:pt x="305" y="34"/>
                </a:cubicBezTo>
                <a:cubicBezTo>
                  <a:pt x="305" y="34"/>
                  <a:pt x="303" y="32"/>
                  <a:pt x="303" y="32"/>
                </a:cubicBezTo>
                <a:cubicBezTo>
                  <a:pt x="303" y="31"/>
                  <a:pt x="303" y="30"/>
                  <a:pt x="303" y="29"/>
                </a:cubicBezTo>
                <a:cubicBezTo>
                  <a:pt x="302" y="28"/>
                  <a:pt x="301" y="26"/>
                  <a:pt x="301" y="25"/>
                </a:cubicBezTo>
                <a:cubicBezTo>
                  <a:pt x="301" y="25"/>
                  <a:pt x="302" y="23"/>
                  <a:pt x="302" y="23"/>
                </a:cubicBezTo>
                <a:cubicBezTo>
                  <a:pt x="301" y="22"/>
                  <a:pt x="299" y="20"/>
                  <a:pt x="299" y="20"/>
                </a:cubicBezTo>
                <a:cubicBezTo>
                  <a:pt x="298" y="18"/>
                  <a:pt x="298" y="18"/>
                  <a:pt x="298" y="18"/>
                </a:cubicBezTo>
                <a:cubicBezTo>
                  <a:pt x="298" y="18"/>
                  <a:pt x="295" y="20"/>
                  <a:pt x="294" y="20"/>
                </a:cubicBezTo>
                <a:cubicBezTo>
                  <a:pt x="293" y="20"/>
                  <a:pt x="291" y="19"/>
                  <a:pt x="291" y="20"/>
                </a:cubicBezTo>
                <a:cubicBezTo>
                  <a:pt x="291" y="20"/>
                  <a:pt x="292" y="22"/>
                  <a:pt x="291" y="22"/>
                </a:cubicBezTo>
                <a:cubicBezTo>
                  <a:pt x="290" y="22"/>
                  <a:pt x="288" y="22"/>
                  <a:pt x="287" y="21"/>
                </a:cubicBezTo>
                <a:cubicBezTo>
                  <a:pt x="286" y="20"/>
                  <a:pt x="286" y="19"/>
                  <a:pt x="286" y="18"/>
                </a:cubicBezTo>
                <a:cubicBezTo>
                  <a:pt x="285" y="18"/>
                  <a:pt x="285" y="16"/>
                  <a:pt x="284" y="16"/>
                </a:cubicBezTo>
                <a:cubicBezTo>
                  <a:pt x="283" y="16"/>
                  <a:pt x="282" y="16"/>
                  <a:pt x="282" y="15"/>
                </a:cubicBezTo>
                <a:cubicBezTo>
                  <a:pt x="282" y="15"/>
                  <a:pt x="282" y="12"/>
                  <a:pt x="282" y="12"/>
                </a:cubicBezTo>
                <a:cubicBezTo>
                  <a:pt x="282" y="10"/>
                  <a:pt x="282" y="10"/>
                  <a:pt x="282" y="10"/>
                </a:cubicBezTo>
                <a:cubicBezTo>
                  <a:pt x="282" y="10"/>
                  <a:pt x="282" y="7"/>
                  <a:pt x="281" y="7"/>
                </a:cubicBezTo>
                <a:cubicBezTo>
                  <a:pt x="281" y="6"/>
                  <a:pt x="280" y="5"/>
                  <a:pt x="280" y="5"/>
                </a:cubicBezTo>
                <a:cubicBezTo>
                  <a:pt x="280" y="2"/>
                  <a:pt x="280" y="2"/>
                  <a:pt x="280" y="2"/>
                </a:cubicBezTo>
                <a:cubicBezTo>
                  <a:pt x="281" y="1"/>
                  <a:pt x="281" y="1"/>
                  <a:pt x="281" y="1"/>
                </a:cubicBezTo>
                <a:cubicBezTo>
                  <a:pt x="281" y="1"/>
                  <a:pt x="281" y="0"/>
                  <a:pt x="282" y="0"/>
                </a:cubicBezTo>
                <a:cubicBezTo>
                  <a:pt x="259" y="4"/>
                  <a:pt x="259" y="4"/>
                  <a:pt x="259" y="4"/>
                </a:cubicBezTo>
                <a:cubicBezTo>
                  <a:pt x="249" y="5"/>
                  <a:pt x="249" y="5"/>
                  <a:pt x="249" y="5"/>
                </a:cubicBezTo>
                <a:cubicBezTo>
                  <a:pt x="245" y="10"/>
                  <a:pt x="245" y="10"/>
                  <a:pt x="245" y="10"/>
                </a:cubicBezTo>
                <a:cubicBezTo>
                  <a:pt x="243" y="15"/>
                  <a:pt x="243" y="15"/>
                  <a:pt x="243" y="15"/>
                </a:cubicBezTo>
                <a:cubicBezTo>
                  <a:pt x="244" y="23"/>
                  <a:pt x="244" y="23"/>
                  <a:pt x="244" y="23"/>
                </a:cubicBezTo>
                <a:cubicBezTo>
                  <a:pt x="241" y="28"/>
                  <a:pt x="241" y="28"/>
                  <a:pt x="241" y="28"/>
                </a:cubicBezTo>
                <a:cubicBezTo>
                  <a:pt x="241" y="34"/>
                  <a:pt x="241" y="34"/>
                  <a:pt x="241" y="34"/>
                </a:cubicBezTo>
                <a:cubicBezTo>
                  <a:pt x="241" y="43"/>
                  <a:pt x="241" y="43"/>
                  <a:pt x="241" y="43"/>
                </a:cubicBezTo>
                <a:cubicBezTo>
                  <a:pt x="236" y="46"/>
                  <a:pt x="236" y="46"/>
                  <a:pt x="236" y="46"/>
                </a:cubicBezTo>
                <a:cubicBezTo>
                  <a:pt x="229" y="53"/>
                  <a:pt x="229" y="53"/>
                  <a:pt x="229" y="53"/>
                </a:cubicBezTo>
                <a:cubicBezTo>
                  <a:pt x="219" y="57"/>
                  <a:pt x="219" y="57"/>
                  <a:pt x="219" y="57"/>
                </a:cubicBezTo>
                <a:cubicBezTo>
                  <a:pt x="206" y="60"/>
                  <a:pt x="206" y="60"/>
                  <a:pt x="206" y="60"/>
                </a:cubicBezTo>
                <a:cubicBezTo>
                  <a:pt x="196" y="63"/>
                  <a:pt x="196" y="63"/>
                  <a:pt x="196" y="63"/>
                </a:cubicBezTo>
                <a:cubicBezTo>
                  <a:pt x="187" y="68"/>
                  <a:pt x="187" y="68"/>
                  <a:pt x="187" y="68"/>
                </a:cubicBezTo>
                <a:cubicBezTo>
                  <a:pt x="185" y="75"/>
                  <a:pt x="185" y="75"/>
                  <a:pt x="185" y="75"/>
                </a:cubicBezTo>
                <a:cubicBezTo>
                  <a:pt x="184" y="84"/>
                  <a:pt x="184" y="84"/>
                  <a:pt x="184" y="84"/>
                </a:cubicBezTo>
                <a:cubicBezTo>
                  <a:pt x="177" y="87"/>
                  <a:pt x="177" y="87"/>
                  <a:pt x="177" y="87"/>
                </a:cubicBezTo>
                <a:cubicBezTo>
                  <a:pt x="177" y="87"/>
                  <a:pt x="174" y="89"/>
                  <a:pt x="172" y="88"/>
                </a:cubicBezTo>
                <a:cubicBezTo>
                  <a:pt x="169" y="88"/>
                  <a:pt x="163" y="86"/>
                  <a:pt x="163" y="86"/>
                </a:cubicBezTo>
                <a:cubicBezTo>
                  <a:pt x="163" y="86"/>
                  <a:pt x="156" y="82"/>
                  <a:pt x="153" y="82"/>
                </a:cubicBezTo>
                <a:cubicBezTo>
                  <a:pt x="150" y="81"/>
                  <a:pt x="145" y="76"/>
                  <a:pt x="145" y="76"/>
                </a:cubicBezTo>
                <a:cubicBezTo>
                  <a:pt x="140" y="80"/>
                  <a:pt x="140" y="80"/>
                  <a:pt x="140" y="80"/>
                </a:cubicBezTo>
                <a:cubicBezTo>
                  <a:pt x="140" y="80"/>
                  <a:pt x="137" y="77"/>
                  <a:pt x="137" y="75"/>
                </a:cubicBezTo>
                <a:cubicBezTo>
                  <a:pt x="137" y="74"/>
                  <a:pt x="137" y="74"/>
                  <a:pt x="137" y="72"/>
                </a:cubicBezTo>
                <a:cubicBezTo>
                  <a:pt x="137" y="69"/>
                  <a:pt x="137" y="64"/>
                  <a:pt x="137" y="64"/>
                </a:cubicBezTo>
                <a:cubicBezTo>
                  <a:pt x="130" y="61"/>
                  <a:pt x="130" y="61"/>
                  <a:pt x="130" y="61"/>
                </a:cubicBezTo>
                <a:cubicBezTo>
                  <a:pt x="123" y="60"/>
                  <a:pt x="123" y="60"/>
                  <a:pt x="123" y="60"/>
                </a:cubicBezTo>
                <a:cubicBezTo>
                  <a:pt x="123" y="60"/>
                  <a:pt x="123" y="62"/>
                  <a:pt x="121" y="60"/>
                </a:cubicBezTo>
                <a:cubicBezTo>
                  <a:pt x="118" y="58"/>
                  <a:pt x="118" y="54"/>
                  <a:pt x="118" y="54"/>
                </a:cubicBezTo>
                <a:cubicBezTo>
                  <a:pt x="112" y="51"/>
                  <a:pt x="112" y="51"/>
                  <a:pt x="112" y="51"/>
                </a:cubicBezTo>
                <a:cubicBezTo>
                  <a:pt x="110" y="59"/>
                  <a:pt x="110" y="59"/>
                  <a:pt x="110" y="59"/>
                </a:cubicBezTo>
                <a:cubicBezTo>
                  <a:pt x="117" y="65"/>
                  <a:pt x="117" y="65"/>
                  <a:pt x="117" y="65"/>
                </a:cubicBezTo>
                <a:cubicBezTo>
                  <a:pt x="119" y="69"/>
                  <a:pt x="119" y="69"/>
                  <a:pt x="119" y="69"/>
                </a:cubicBezTo>
                <a:cubicBezTo>
                  <a:pt x="117" y="75"/>
                  <a:pt x="117" y="75"/>
                  <a:pt x="117" y="75"/>
                </a:cubicBezTo>
                <a:cubicBezTo>
                  <a:pt x="119" y="80"/>
                  <a:pt x="119" y="80"/>
                  <a:pt x="119" y="80"/>
                </a:cubicBezTo>
                <a:cubicBezTo>
                  <a:pt x="120" y="84"/>
                  <a:pt x="120" y="84"/>
                  <a:pt x="120" y="84"/>
                </a:cubicBezTo>
                <a:cubicBezTo>
                  <a:pt x="120" y="84"/>
                  <a:pt x="121" y="84"/>
                  <a:pt x="121" y="87"/>
                </a:cubicBezTo>
                <a:cubicBezTo>
                  <a:pt x="121" y="89"/>
                  <a:pt x="120" y="99"/>
                  <a:pt x="120" y="99"/>
                </a:cubicBezTo>
                <a:cubicBezTo>
                  <a:pt x="120" y="107"/>
                  <a:pt x="120" y="107"/>
                  <a:pt x="120" y="107"/>
                </a:cubicBezTo>
                <a:cubicBezTo>
                  <a:pt x="123" y="115"/>
                  <a:pt x="123" y="115"/>
                  <a:pt x="123" y="115"/>
                </a:cubicBezTo>
                <a:cubicBezTo>
                  <a:pt x="123" y="115"/>
                  <a:pt x="118" y="118"/>
                  <a:pt x="116" y="118"/>
                </a:cubicBezTo>
                <a:cubicBezTo>
                  <a:pt x="114" y="118"/>
                  <a:pt x="109" y="116"/>
                  <a:pt x="109" y="116"/>
                </a:cubicBezTo>
                <a:cubicBezTo>
                  <a:pt x="107" y="111"/>
                  <a:pt x="107" y="111"/>
                  <a:pt x="107" y="111"/>
                </a:cubicBezTo>
                <a:cubicBezTo>
                  <a:pt x="95" y="112"/>
                  <a:pt x="95" y="112"/>
                  <a:pt x="95" y="112"/>
                </a:cubicBezTo>
                <a:cubicBezTo>
                  <a:pt x="88" y="111"/>
                  <a:pt x="88" y="111"/>
                  <a:pt x="88" y="111"/>
                </a:cubicBezTo>
                <a:cubicBezTo>
                  <a:pt x="82" y="115"/>
                  <a:pt x="82" y="115"/>
                  <a:pt x="82" y="115"/>
                </a:cubicBezTo>
                <a:cubicBezTo>
                  <a:pt x="78" y="114"/>
                  <a:pt x="78" y="114"/>
                  <a:pt x="78" y="114"/>
                </a:cubicBezTo>
                <a:cubicBezTo>
                  <a:pt x="74" y="110"/>
                  <a:pt x="74" y="110"/>
                  <a:pt x="74" y="110"/>
                </a:cubicBezTo>
                <a:cubicBezTo>
                  <a:pt x="73" y="104"/>
                  <a:pt x="73" y="104"/>
                  <a:pt x="73" y="104"/>
                </a:cubicBezTo>
                <a:cubicBezTo>
                  <a:pt x="71" y="99"/>
                  <a:pt x="71" y="99"/>
                  <a:pt x="71" y="99"/>
                </a:cubicBezTo>
                <a:cubicBezTo>
                  <a:pt x="67" y="94"/>
                  <a:pt x="67" y="94"/>
                  <a:pt x="67" y="94"/>
                </a:cubicBezTo>
                <a:cubicBezTo>
                  <a:pt x="54" y="95"/>
                  <a:pt x="54" y="95"/>
                  <a:pt x="54" y="95"/>
                </a:cubicBezTo>
                <a:cubicBezTo>
                  <a:pt x="49" y="96"/>
                  <a:pt x="49" y="96"/>
                  <a:pt x="49" y="96"/>
                </a:cubicBezTo>
                <a:cubicBezTo>
                  <a:pt x="46" y="99"/>
                  <a:pt x="46" y="99"/>
                  <a:pt x="46" y="99"/>
                </a:cubicBezTo>
                <a:cubicBezTo>
                  <a:pt x="40" y="98"/>
                  <a:pt x="40" y="98"/>
                  <a:pt x="40" y="98"/>
                </a:cubicBezTo>
                <a:cubicBezTo>
                  <a:pt x="38" y="101"/>
                  <a:pt x="38" y="101"/>
                  <a:pt x="38" y="101"/>
                </a:cubicBezTo>
                <a:cubicBezTo>
                  <a:pt x="31" y="99"/>
                  <a:pt x="31" y="99"/>
                  <a:pt x="31" y="99"/>
                </a:cubicBezTo>
                <a:cubicBezTo>
                  <a:pt x="24" y="100"/>
                  <a:pt x="24" y="100"/>
                  <a:pt x="24" y="100"/>
                </a:cubicBezTo>
                <a:cubicBezTo>
                  <a:pt x="19" y="99"/>
                  <a:pt x="19" y="99"/>
                  <a:pt x="19" y="99"/>
                </a:cubicBezTo>
                <a:cubicBezTo>
                  <a:pt x="10" y="101"/>
                  <a:pt x="10" y="101"/>
                  <a:pt x="10" y="101"/>
                </a:cubicBezTo>
                <a:cubicBezTo>
                  <a:pt x="5" y="105"/>
                  <a:pt x="5" y="105"/>
                  <a:pt x="5" y="105"/>
                </a:cubicBezTo>
                <a:cubicBezTo>
                  <a:pt x="0" y="113"/>
                  <a:pt x="0" y="113"/>
                  <a:pt x="0" y="113"/>
                </a:cubicBezTo>
                <a:cubicBezTo>
                  <a:pt x="0" y="113"/>
                  <a:pt x="2" y="113"/>
                  <a:pt x="4" y="113"/>
                </a:cubicBezTo>
                <a:cubicBezTo>
                  <a:pt x="5" y="113"/>
                  <a:pt x="14" y="114"/>
                  <a:pt x="14" y="114"/>
                </a:cubicBezTo>
                <a:cubicBezTo>
                  <a:pt x="16" y="117"/>
                  <a:pt x="16" y="117"/>
                  <a:pt x="16" y="117"/>
                </a:cubicBezTo>
                <a:cubicBezTo>
                  <a:pt x="10" y="120"/>
                  <a:pt x="10" y="120"/>
                  <a:pt x="10" y="120"/>
                </a:cubicBezTo>
                <a:cubicBezTo>
                  <a:pt x="15" y="122"/>
                  <a:pt x="15" y="122"/>
                  <a:pt x="15" y="122"/>
                </a:cubicBezTo>
                <a:cubicBezTo>
                  <a:pt x="16" y="124"/>
                  <a:pt x="16" y="124"/>
                  <a:pt x="16" y="124"/>
                </a:cubicBezTo>
                <a:cubicBezTo>
                  <a:pt x="16" y="127"/>
                  <a:pt x="16" y="127"/>
                  <a:pt x="16" y="127"/>
                </a:cubicBezTo>
                <a:cubicBezTo>
                  <a:pt x="5" y="128"/>
                  <a:pt x="5" y="128"/>
                  <a:pt x="5" y="128"/>
                </a:cubicBezTo>
                <a:cubicBezTo>
                  <a:pt x="5" y="128"/>
                  <a:pt x="2" y="127"/>
                  <a:pt x="2" y="129"/>
                </a:cubicBezTo>
                <a:cubicBezTo>
                  <a:pt x="1" y="131"/>
                  <a:pt x="5" y="132"/>
                  <a:pt x="5" y="132"/>
                </a:cubicBezTo>
                <a:cubicBezTo>
                  <a:pt x="10" y="135"/>
                  <a:pt x="10" y="135"/>
                  <a:pt x="10" y="135"/>
                </a:cubicBezTo>
                <a:cubicBezTo>
                  <a:pt x="9" y="145"/>
                  <a:pt x="9" y="145"/>
                  <a:pt x="9" y="145"/>
                </a:cubicBezTo>
                <a:cubicBezTo>
                  <a:pt x="13" y="145"/>
                  <a:pt x="13" y="145"/>
                  <a:pt x="13" y="145"/>
                </a:cubicBezTo>
                <a:cubicBezTo>
                  <a:pt x="19" y="145"/>
                  <a:pt x="19" y="145"/>
                  <a:pt x="19" y="145"/>
                </a:cubicBezTo>
                <a:cubicBezTo>
                  <a:pt x="19" y="145"/>
                  <a:pt x="20" y="143"/>
                  <a:pt x="23" y="142"/>
                </a:cubicBezTo>
                <a:cubicBezTo>
                  <a:pt x="25" y="142"/>
                  <a:pt x="28" y="142"/>
                  <a:pt x="28" y="142"/>
                </a:cubicBezTo>
                <a:cubicBezTo>
                  <a:pt x="28" y="142"/>
                  <a:pt x="28" y="141"/>
                  <a:pt x="30" y="146"/>
                </a:cubicBezTo>
                <a:cubicBezTo>
                  <a:pt x="31" y="150"/>
                  <a:pt x="31" y="150"/>
                  <a:pt x="31" y="150"/>
                </a:cubicBezTo>
                <a:cubicBezTo>
                  <a:pt x="35" y="151"/>
                  <a:pt x="35" y="151"/>
                  <a:pt x="35" y="151"/>
                </a:cubicBezTo>
                <a:cubicBezTo>
                  <a:pt x="37" y="152"/>
                  <a:pt x="37" y="152"/>
                  <a:pt x="37" y="152"/>
                </a:cubicBezTo>
                <a:cubicBezTo>
                  <a:pt x="37" y="152"/>
                  <a:pt x="41" y="154"/>
                  <a:pt x="43" y="155"/>
                </a:cubicBezTo>
                <a:cubicBezTo>
                  <a:pt x="45" y="156"/>
                  <a:pt x="49" y="160"/>
                  <a:pt x="49" y="160"/>
                </a:cubicBezTo>
                <a:cubicBezTo>
                  <a:pt x="51" y="161"/>
                  <a:pt x="51" y="161"/>
                  <a:pt x="51" y="161"/>
                </a:cubicBezTo>
                <a:cubicBezTo>
                  <a:pt x="51" y="166"/>
                  <a:pt x="51" y="166"/>
                  <a:pt x="51" y="166"/>
                </a:cubicBezTo>
                <a:cubicBezTo>
                  <a:pt x="51" y="166"/>
                  <a:pt x="55" y="167"/>
                  <a:pt x="58" y="167"/>
                </a:cubicBezTo>
                <a:cubicBezTo>
                  <a:pt x="61" y="167"/>
                  <a:pt x="68" y="166"/>
                  <a:pt x="68" y="166"/>
                </a:cubicBezTo>
                <a:cubicBezTo>
                  <a:pt x="70" y="170"/>
                  <a:pt x="70" y="170"/>
                  <a:pt x="70" y="170"/>
                </a:cubicBezTo>
                <a:cubicBezTo>
                  <a:pt x="72" y="170"/>
                  <a:pt x="81" y="173"/>
                  <a:pt x="81" y="173"/>
                </a:cubicBezTo>
                <a:cubicBezTo>
                  <a:pt x="78" y="177"/>
                  <a:pt x="78" y="177"/>
                  <a:pt x="78" y="177"/>
                </a:cubicBezTo>
                <a:cubicBezTo>
                  <a:pt x="75" y="180"/>
                  <a:pt x="75" y="180"/>
                  <a:pt x="75" y="180"/>
                </a:cubicBezTo>
                <a:cubicBezTo>
                  <a:pt x="74" y="183"/>
                  <a:pt x="74" y="183"/>
                  <a:pt x="74" y="183"/>
                </a:cubicBezTo>
                <a:cubicBezTo>
                  <a:pt x="74" y="183"/>
                  <a:pt x="75" y="183"/>
                  <a:pt x="79" y="184"/>
                </a:cubicBezTo>
                <a:cubicBezTo>
                  <a:pt x="83" y="185"/>
                  <a:pt x="86" y="187"/>
                  <a:pt x="86" y="187"/>
                </a:cubicBezTo>
                <a:cubicBezTo>
                  <a:pt x="84" y="192"/>
                  <a:pt x="84" y="192"/>
                  <a:pt x="84" y="192"/>
                </a:cubicBezTo>
                <a:cubicBezTo>
                  <a:pt x="89" y="196"/>
                  <a:pt x="89" y="196"/>
                  <a:pt x="89" y="196"/>
                </a:cubicBezTo>
                <a:cubicBezTo>
                  <a:pt x="89" y="196"/>
                  <a:pt x="91" y="199"/>
                  <a:pt x="91" y="200"/>
                </a:cubicBezTo>
                <a:cubicBezTo>
                  <a:pt x="90" y="201"/>
                  <a:pt x="90" y="203"/>
                  <a:pt x="90" y="203"/>
                </a:cubicBezTo>
                <a:cubicBezTo>
                  <a:pt x="87" y="202"/>
                  <a:pt x="87" y="202"/>
                  <a:pt x="87" y="202"/>
                </a:cubicBezTo>
                <a:cubicBezTo>
                  <a:pt x="87" y="202"/>
                  <a:pt x="87" y="204"/>
                  <a:pt x="86" y="202"/>
                </a:cubicBezTo>
                <a:cubicBezTo>
                  <a:pt x="84" y="200"/>
                  <a:pt x="83" y="198"/>
                  <a:pt x="83" y="198"/>
                </a:cubicBezTo>
                <a:cubicBezTo>
                  <a:pt x="82" y="202"/>
                  <a:pt x="82" y="202"/>
                  <a:pt x="82" y="202"/>
                </a:cubicBezTo>
                <a:cubicBezTo>
                  <a:pt x="82" y="202"/>
                  <a:pt x="83" y="206"/>
                  <a:pt x="84" y="207"/>
                </a:cubicBezTo>
                <a:cubicBezTo>
                  <a:pt x="86" y="207"/>
                  <a:pt x="86" y="206"/>
                  <a:pt x="86" y="209"/>
                </a:cubicBezTo>
                <a:cubicBezTo>
                  <a:pt x="86" y="211"/>
                  <a:pt x="87" y="216"/>
                  <a:pt x="88" y="217"/>
                </a:cubicBezTo>
                <a:cubicBezTo>
                  <a:pt x="89" y="219"/>
                  <a:pt x="89" y="224"/>
                  <a:pt x="90" y="225"/>
                </a:cubicBezTo>
                <a:cubicBezTo>
                  <a:pt x="92" y="225"/>
                  <a:pt x="93" y="226"/>
                  <a:pt x="93" y="226"/>
                </a:cubicBezTo>
                <a:cubicBezTo>
                  <a:pt x="95" y="228"/>
                  <a:pt x="95" y="228"/>
                  <a:pt x="95" y="228"/>
                </a:cubicBezTo>
                <a:cubicBezTo>
                  <a:pt x="101" y="233"/>
                  <a:pt x="101" y="233"/>
                  <a:pt x="101" y="233"/>
                </a:cubicBezTo>
                <a:cubicBezTo>
                  <a:pt x="101" y="233"/>
                  <a:pt x="105" y="236"/>
                  <a:pt x="107" y="237"/>
                </a:cubicBezTo>
                <a:cubicBezTo>
                  <a:pt x="109" y="238"/>
                  <a:pt x="110" y="238"/>
                  <a:pt x="110" y="238"/>
                </a:cubicBezTo>
                <a:cubicBezTo>
                  <a:pt x="115" y="243"/>
                  <a:pt x="115" y="243"/>
                  <a:pt x="115" y="243"/>
                </a:cubicBezTo>
                <a:cubicBezTo>
                  <a:pt x="115" y="243"/>
                  <a:pt x="118" y="248"/>
                  <a:pt x="117" y="248"/>
                </a:cubicBezTo>
                <a:cubicBezTo>
                  <a:pt x="116" y="248"/>
                  <a:pt x="117" y="249"/>
                  <a:pt x="115" y="249"/>
                </a:cubicBezTo>
                <a:cubicBezTo>
                  <a:pt x="112" y="249"/>
                  <a:pt x="113" y="251"/>
                  <a:pt x="111" y="249"/>
                </a:cubicBezTo>
                <a:cubicBezTo>
                  <a:pt x="108" y="247"/>
                  <a:pt x="106" y="244"/>
                  <a:pt x="103" y="244"/>
                </a:cubicBezTo>
                <a:cubicBezTo>
                  <a:pt x="100" y="244"/>
                  <a:pt x="100" y="244"/>
                  <a:pt x="100" y="244"/>
                </a:cubicBezTo>
                <a:cubicBezTo>
                  <a:pt x="106" y="249"/>
                  <a:pt x="106" y="249"/>
                  <a:pt x="106" y="249"/>
                </a:cubicBezTo>
                <a:cubicBezTo>
                  <a:pt x="109" y="250"/>
                  <a:pt x="109" y="250"/>
                  <a:pt x="109" y="250"/>
                </a:cubicBezTo>
                <a:cubicBezTo>
                  <a:pt x="113" y="254"/>
                  <a:pt x="113" y="254"/>
                  <a:pt x="113" y="254"/>
                </a:cubicBezTo>
                <a:cubicBezTo>
                  <a:pt x="114" y="254"/>
                  <a:pt x="114" y="254"/>
                  <a:pt x="114" y="254"/>
                </a:cubicBezTo>
                <a:cubicBezTo>
                  <a:pt x="114" y="254"/>
                  <a:pt x="115" y="256"/>
                  <a:pt x="115" y="257"/>
                </a:cubicBezTo>
                <a:cubicBezTo>
                  <a:pt x="115" y="258"/>
                  <a:pt x="114" y="261"/>
                  <a:pt x="113" y="262"/>
                </a:cubicBezTo>
                <a:cubicBezTo>
                  <a:pt x="113" y="264"/>
                  <a:pt x="113" y="266"/>
                  <a:pt x="113" y="266"/>
                </a:cubicBezTo>
                <a:cubicBezTo>
                  <a:pt x="110" y="259"/>
                  <a:pt x="110" y="259"/>
                  <a:pt x="110" y="259"/>
                </a:cubicBezTo>
                <a:cubicBezTo>
                  <a:pt x="110" y="259"/>
                  <a:pt x="111" y="257"/>
                  <a:pt x="109" y="256"/>
                </a:cubicBezTo>
                <a:cubicBezTo>
                  <a:pt x="107" y="256"/>
                  <a:pt x="105" y="257"/>
                  <a:pt x="105" y="257"/>
                </a:cubicBezTo>
                <a:cubicBezTo>
                  <a:pt x="105" y="257"/>
                  <a:pt x="104" y="259"/>
                  <a:pt x="105" y="260"/>
                </a:cubicBezTo>
                <a:cubicBezTo>
                  <a:pt x="107" y="261"/>
                  <a:pt x="108" y="262"/>
                  <a:pt x="108" y="263"/>
                </a:cubicBezTo>
                <a:cubicBezTo>
                  <a:pt x="109" y="264"/>
                  <a:pt x="109" y="265"/>
                  <a:pt x="109" y="265"/>
                </a:cubicBezTo>
                <a:cubicBezTo>
                  <a:pt x="109" y="265"/>
                  <a:pt x="111" y="265"/>
                  <a:pt x="111" y="267"/>
                </a:cubicBezTo>
                <a:cubicBezTo>
                  <a:pt x="111" y="270"/>
                  <a:pt x="110" y="273"/>
                  <a:pt x="110" y="273"/>
                </a:cubicBezTo>
                <a:cubicBezTo>
                  <a:pt x="110" y="273"/>
                  <a:pt x="108" y="273"/>
                  <a:pt x="111" y="275"/>
                </a:cubicBezTo>
                <a:cubicBezTo>
                  <a:pt x="114" y="277"/>
                  <a:pt x="115" y="278"/>
                  <a:pt x="116" y="279"/>
                </a:cubicBezTo>
                <a:cubicBezTo>
                  <a:pt x="117" y="280"/>
                  <a:pt x="121" y="285"/>
                  <a:pt x="121" y="285"/>
                </a:cubicBezTo>
                <a:cubicBezTo>
                  <a:pt x="124" y="289"/>
                  <a:pt x="124" y="289"/>
                  <a:pt x="124" y="289"/>
                </a:cubicBezTo>
                <a:cubicBezTo>
                  <a:pt x="124" y="289"/>
                  <a:pt x="124" y="291"/>
                  <a:pt x="124" y="291"/>
                </a:cubicBezTo>
                <a:cubicBezTo>
                  <a:pt x="123" y="291"/>
                  <a:pt x="121" y="291"/>
                  <a:pt x="121" y="291"/>
                </a:cubicBezTo>
                <a:cubicBezTo>
                  <a:pt x="121" y="291"/>
                  <a:pt x="120" y="291"/>
                  <a:pt x="119" y="290"/>
                </a:cubicBezTo>
                <a:cubicBezTo>
                  <a:pt x="118" y="288"/>
                  <a:pt x="116" y="285"/>
                  <a:pt x="116" y="285"/>
                </a:cubicBezTo>
                <a:cubicBezTo>
                  <a:pt x="114" y="284"/>
                  <a:pt x="114" y="284"/>
                  <a:pt x="114" y="284"/>
                </a:cubicBezTo>
                <a:cubicBezTo>
                  <a:pt x="112" y="285"/>
                  <a:pt x="112" y="285"/>
                  <a:pt x="112" y="285"/>
                </a:cubicBezTo>
                <a:cubicBezTo>
                  <a:pt x="112" y="285"/>
                  <a:pt x="110" y="289"/>
                  <a:pt x="110" y="289"/>
                </a:cubicBezTo>
                <a:cubicBezTo>
                  <a:pt x="110" y="290"/>
                  <a:pt x="107" y="296"/>
                  <a:pt x="107" y="296"/>
                </a:cubicBezTo>
                <a:cubicBezTo>
                  <a:pt x="105" y="308"/>
                  <a:pt x="105" y="308"/>
                  <a:pt x="105" y="308"/>
                </a:cubicBezTo>
                <a:cubicBezTo>
                  <a:pt x="105" y="308"/>
                  <a:pt x="105" y="322"/>
                  <a:pt x="104" y="323"/>
                </a:cubicBezTo>
                <a:cubicBezTo>
                  <a:pt x="104" y="324"/>
                  <a:pt x="100" y="334"/>
                  <a:pt x="100" y="334"/>
                </a:cubicBezTo>
                <a:cubicBezTo>
                  <a:pt x="100" y="334"/>
                  <a:pt x="100" y="335"/>
                  <a:pt x="100" y="338"/>
                </a:cubicBezTo>
                <a:cubicBezTo>
                  <a:pt x="99" y="341"/>
                  <a:pt x="98" y="346"/>
                  <a:pt x="98" y="346"/>
                </a:cubicBezTo>
                <a:cubicBezTo>
                  <a:pt x="98" y="346"/>
                  <a:pt x="97" y="350"/>
                  <a:pt x="97" y="352"/>
                </a:cubicBezTo>
                <a:cubicBezTo>
                  <a:pt x="96" y="354"/>
                  <a:pt x="93" y="362"/>
                  <a:pt x="93" y="362"/>
                </a:cubicBezTo>
                <a:cubicBezTo>
                  <a:pt x="92" y="371"/>
                  <a:pt x="92" y="371"/>
                  <a:pt x="92" y="371"/>
                </a:cubicBezTo>
                <a:cubicBezTo>
                  <a:pt x="84" y="388"/>
                  <a:pt x="84" y="388"/>
                  <a:pt x="84" y="388"/>
                </a:cubicBezTo>
                <a:cubicBezTo>
                  <a:pt x="78" y="393"/>
                  <a:pt x="78" y="393"/>
                  <a:pt x="78" y="393"/>
                </a:cubicBezTo>
                <a:cubicBezTo>
                  <a:pt x="75" y="395"/>
                  <a:pt x="75" y="395"/>
                  <a:pt x="75" y="395"/>
                </a:cubicBezTo>
                <a:cubicBezTo>
                  <a:pt x="78" y="396"/>
                  <a:pt x="80" y="397"/>
                  <a:pt x="81" y="400"/>
                </a:cubicBezTo>
                <a:cubicBezTo>
                  <a:pt x="83" y="405"/>
                  <a:pt x="87" y="413"/>
                  <a:pt x="87" y="413"/>
                </a:cubicBezTo>
                <a:cubicBezTo>
                  <a:pt x="100" y="418"/>
                  <a:pt x="100" y="418"/>
                  <a:pt x="100" y="418"/>
                </a:cubicBezTo>
                <a:cubicBezTo>
                  <a:pt x="100" y="418"/>
                  <a:pt x="107" y="424"/>
                  <a:pt x="108" y="426"/>
                </a:cubicBezTo>
                <a:cubicBezTo>
                  <a:pt x="109" y="427"/>
                  <a:pt x="124" y="432"/>
                  <a:pt x="124" y="432"/>
                </a:cubicBezTo>
                <a:cubicBezTo>
                  <a:pt x="134" y="441"/>
                  <a:pt x="134" y="441"/>
                  <a:pt x="134" y="441"/>
                </a:cubicBezTo>
                <a:cubicBezTo>
                  <a:pt x="149" y="441"/>
                  <a:pt x="149" y="441"/>
                  <a:pt x="149" y="441"/>
                </a:cubicBezTo>
                <a:cubicBezTo>
                  <a:pt x="159" y="443"/>
                  <a:pt x="159" y="443"/>
                  <a:pt x="159" y="443"/>
                </a:cubicBezTo>
                <a:cubicBezTo>
                  <a:pt x="164" y="437"/>
                  <a:pt x="164" y="437"/>
                  <a:pt x="164" y="437"/>
                </a:cubicBezTo>
                <a:cubicBezTo>
                  <a:pt x="164" y="437"/>
                  <a:pt x="189" y="449"/>
                  <a:pt x="190" y="449"/>
                </a:cubicBezTo>
                <a:cubicBezTo>
                  <a:pt x="191" y="449"/>
                  <a:pt x="191" y="452"/>
                  <a:pt x="192" y="455"/>
                </a:cubicBezTo>
                <a:cubicBezTo>
                  <a:pt x="192" y="455"/>
                  <a:pt x="192" y="455"/>
                  <a:pt x="192" y="455"/>
                </a:cubicBezTo>
                <a:cubicBezTo>
                  <a:pt x="192" y="455"/>
                  <a:pt x="192" y="455"/>
                  <a:pt x="192" y="455"/>
                </a:cubicBezTo>
                <a:cubicBezTo>
                  <a:pt x="193" y="455"/>
                  <a:pt x="193" y="455"/>
                  <a:pt x="193" y="455"/>
                </a:cubicBezTo>
                <a:cubicBezTo>
                  <a:pt x="193" y="455"/>
                  <a:pt x="192" y="454"/>
                  <a:pt x="192" y="454"/>
                </a:cubicBezTo>
                <a:cubicBezTo>
                  <a:pt x="192" y="453"/>
                  <a:pt x="192" y="453"/>
                  <a:pt x="192" y="453"/>
                </a:cubicBezTo>
                <a:cubicBezTo>
                  <a:pt x="193" y="453"/>
                  <a:pt x="193" y="453"/>
                  <a:pt x="193" y="453"/>
                </a:cubicBezTo>
                <a:cubicBezTo>
                  <a:pt x="193" y="453"/>
                  <a:pt x="193" y="453"/>
                  <a:pt x="193" y="453"/>
                </a:cubicBezTo>
                <a:cubicBezTo>
                  <a:pt x="193" y="453"/>
                  <a:pt x="193" y="453"/>
                  <a:pt x="193" y="453"/>
                </a:cubicBezTo>
                <a:cubicBezTo>
                  <a:pt x="194" y="453"/>
                  <a:pt x="194" y="453"/>
                  <a:pt x="194" y="453"/>
                </a:cubicBezTo>
                <a:cubicBezTo>
                  <a:pt x="195" y="452"/>
                  <a:pt x="195" y="452"/>
                  <a:pt x="195" y="452"/>
                </a:cubicBezTo>
                <a:cubicBezTo>
                  <a:pt x="195" y="452"/>
                  <a:pt x="195" y="452"/>
                  <a:pt x="195" y="452"/>
                </a:cubicBezTo>
                <a:cubicBezTo>
                  <a:pt x="195" y="451"/>
                  <a:pt x="194" y="451"/>
                  <a:pt x="194" y="451"/>
                </a:cubicBezTo>
                <a:cubicBezTo>
                  <a:pt x="194" y="451"/>
                  <a:pt x="195" y="451"/>
                  <a:pt x="195" y="450"/>
                </a:cubicBezTo>
                <a:cubicBezTo>
                  <a:pt x="195" y="450"/>
                  <a:pt x="195" y="450"/>
                  <a:pt x="195" y="450"/>
                </a:cubicBezTo>
                <a:cubicBezTo>
                  <a:pt x="196" y="450"/>
                  <a:pt x="196" y="450"/>
                  <a:pt x="196" y="450"/>
                </a:cubicBezTo>
                <a:cubicBezTo>
                  <a:pt x="196" y="450"/>
                  <a:pt x="196" y="450"/>
                  <a:pt x="196" y="450"/>
                </a:cubicBezTo>
                <a:cubicBezTo>
                  <a:pt x="196" y="450"/>
                  <a:pt x="196" y="450"/>
                  <a:pt x="196" y="450"/>
                </a:cubicBezTo>
                <a:cubicBezTo>
                  <a:pt x="197" y="450"/>
                  <a:pt x="197" y="450"/>
                  <a:pt x="197" y="450"/>
                </a:cubicBezTo>
                <a:cubicBezTo>
                  <a:pt x="197" y="450"/>
                  <a:pt x="197" y="450"/>
                  <a:pt x="197" y="450"/>
                </a:cubicBezTo>
                <a:cubicBezTo>
                  <a:pt x="198" y="450"/>
                  <a:pt x="198" y="450"/>
                  <a:pt x="198" y="450"/>
                </a:cubicBezTo>
                <a:cubicBezTo>
                  <a:pt x="198" y="450"/>
                  <a:pt x="198" y="450"/>
                  <a:pt x="198" y="450"/>
                </a:cubicBezTo>
                <a:cubicBezTo>
                  <a:pt x="198" y="450"/>
                  <a:pt x="199" y="450"/>
                  <a:pt x="199" y="450"/>
                </a:cubicBezTo>
                <a:cubicBezTo>
                  <a:pt x="199" y="450"/>
                  <a:pt x="199" y="451"/>
                  <a:pt x="199" y="451"/>
                </a:cubicBezTo>
                <a:cubicBezTo>
                  <a:pt x="199" y="451"/>
                  <a:pt x="199" y="451"/>
                  <a:pt x="199" y="451"/>
                </a:cubicBezTo>
                <a:cubicBezTo>
                  <a:pt x="199" y="451"/>
                  <a:pt x="200" y="451"/>
                  <a:pt x="200" y="451"/>
                </a:cubicBezTo>
                <a:cubicBezTo>
                  <a:pt x="200" y="451"/>
                  <a:pt x="200" y="452"/>
                  <a:pt x="200" y="452"/>
                </a:cubicBezTo>
                <a:cubicBezTo>
                  <a:pt x="200" y="452"/>
                  <a:pt x="201" y="452"/>
                  <a:pt x="201" y="452"/>
                </a:cubicBezTo>
                <a:cubicBezTo>
                  <a:pt x="201" y="452"/>
                  <a:pt x="202" y="452"/>
                  <a:pt x="202" y="452"/>
                </a:cubicBezTo>
                <a:cubicBezTo>
                  <a:pt x="202" y="452"/>
                  <a:pt x="202" y="452"/>
                  <a:pt x="202" y="453"/>
                </a:cubicBezTo>
                <a:cubicBezTo>
                  <a:pt x="203" y="453"/>
                  <a:pt x="203" y="453"/>
                  <a:pt x="203" y="453"/>
                </a:cubicBezTo>
                <a:cubicBezTo>
                  <a:pt x="203" y="452"/>
                  <a:pt x="204" y="452"/>
                  <a:pt x="204" y="452"/>
                </a:cubicBezTo>
                <a:cubicBezTo>
                  <a:pt x="204" y="453"/>
                  <a:pt x="204" y="453"/>
                  <a:pt x="204" y="453"/>
                </a:cubicBezTo>
                <a:cubicBezTo>
                  <a:pt x="205" y="453"/>
                  <a:pt x="205" y="453"/>
                  <a:pt x="205" y="453"/>
                </a:cubicBezTo>
                <a:cubicBezTo>
                  <a:pt x="206" y="453"/>
                  <a:pt x="206" y="453"/>
                  <a:pt x="206" y="453"/>
                </a:cubicBezTo>
                <a:cubicBezTo>
                  <a:pt x="206" y="454"/>
                  <a:pt x="206" y="454"/>
                  <a:pt x="206" y="454"/>
                </a:cubicBezTo>
                <a:cubicBezTo>
                  <a:pt x="205" y="454"/>
                  <a:pt x="205" y="454"/>
                  <a:pt x="205" y="454"/>
                </a:cubicBezTo>
                <a:cubicBezTo>
                  <a:pt x="205" y="454"/>
                  <a:pt x="205" y="454"/>
                  <a:pt x="205" y="454"/>
                </a:cubicBezTo>
                <a:cubicBezTo>
                  <a:pt x="205" y="455"/>
                  <a:pt x="205" y="455"/>
                  <a:pt x="205" y="455"/>
                </a:cubicBezTo>
                <a:cubicBezTo>
                  <a:pt x="206" y="455"/>
                  <a:pt x="206" y="455"/>
                  <a:pt x="206" y="455"/>
                </a:cubicBezTo>
                <a:cubicBezTo>
                  <a:pt x="206" y="455"/>
                  <a:pt x="206" y="455"/>
                  <a:pt x="206" y="455"/>
                </a:cubicBezTo>
                <a:cubicBezTo>
                  <a:pt x="208" y="456"/>
                  <a:pt x="208" y="456"/>
                  <a:pt x="208" y="456"/>
                </a:cubicBezTo>
                <a:cubicBezTo>
                  <a:pt x="207" y="456"/>
                  <a:pt x="207" y="456"/>
                  <a:pt x="207" y="456"/>
                </a:cubicBezTo>
                <a:cubicBezTo>
                  <a:pt x="207" y="456"/>
                  <a:pt x="207" y="456"/>
                  <a:pt x="207" y="456"/>
                </a:cubicBezTo>
                <a:cubicBezTo>
                  <a:pt x="207" y="456"/>
                  <a:pt x="206" y="456"/>
                  <a:pt x="206" y="456"/>
                </a:cubicBezTo>
                <a:cubicBezTo>
                  <a:pt x="206" y="456"/>
                  <a:pt x="205" y="456"/>
                  <a:pt x="205" y="456"/>
                </a:cubicBezTo>
                <a:cubicBezTo>
                  <a:pt x="205" y="457"/>
                  <a:pt x="205" y="457"/>
                  <a:pt x="205" y="457"/>
                </a:cubicBezTo>
                <a:cubicBezTo>
                  <a:pt x="205" y="459"/>
                  <a:pt x="205" y="459"/>
                  <a:pt x="205" y="459"/>
                </a:cubicBezTo>
                <a:cubicBezTo>
                  <a:pt x="204" y="459"/>
                  <a:pt x="204" y="459"/>
                  <a:pt x="204" y="459"/>
                </a:cubicBezTo>
                <a:cubicBezTo>
                  <a:pt x="204" y="460"/>
                  <a:pt x="204" y="460"/>
                  <a:pt x="204" y="460"/>
                </a:cubicBezTo>
                <a:cubicBezTo>
                  <a:pt x="204" y="460"/>
                  <a:pt x="204" y="460"/>
                  <a:pt x="204" y="460"/>
                </a:cubicBezTo>
                <a:cubicBezTo>
                  <a:pt x="204" y="460"/>
                  <a:pt x="204" y="460"/>
                  <a:pt x="204" y="460"/>
                </a:cubicBezTo>
                <a:cubicBezTo>
                  <a:pt x="204" y="460"/>
                  <a:pt x="204" y="460"/>
                  <a:pt x="203" y="460"/>
                </a:cubicBezTo>
                <a:cubicBezTo>
                  <a:pt x="203" y="460"/>
                  <a:pt x="203" y="460"/>
                  <a:pt x="203" y="460"/>
                </a:cubicBezTo>
                <a:cubicBezTo>
                  <a:pt x="202" y="459"/>
                  <a:pt x="202" y="459"/>
                  <a:pt x="202" y="459"/>
                </a:cubicBezTo>
                <a:cubicBezTo>
                  <a:pt x="202" y="460"/>
                  <a:pt x="202" y="460"/>
                  <a:pt x="202" y="460"/>
                </a:cubicBezTo>
                <a:cubicBezTo>
                  <a:pt x="202" y="461"/>
                  <a:pt x="202" y="461"/>
                  <a:pt x="202" y="461"/>
                </a:cubicBezTo>
                <a:cubicBezTo>
                  <a:pt x="202" y="461"/>
                  <a:pt x="202" y="461"/>
                  <a:pt x="202" y="461"/>
                </a:cubicBezTo>
                <a:cubicBezTo>
                  <a:pt x="201" y="461"/>
                  <a:pt x="201" y="461"/>
                  <a:pt x="201" y="461"/>
                </a:cubicBezTo>
                <a:cubicBezTo>
                  <a:pt x="200" y="461"/>
                  <a:pt x="200" y="461"/>
                  <a:pt x="200" y="461"/>
                </a:cubicBezTo>
                <a:cubicBezTo>
                  <a:pt x="199" y="461"/>
                  <a:pt x="199" y="461"/>
                  <a:pt x="199" y="461"/>
                </a:cubicBezTo>
                <a:cubicBezTo>
                  <a:pt x="199" y="461"/>
                  <a:pt x="199" y="461"/>
                  <a:pt x="199" y="461"/>
                </a:cubicBezTo>
                <a:cubicBezTo>
                  <a:pt x="198" y="462"/>
                  <a:pt x="198" y="462"/>
                  <a:pt x="198" y="462"/>
                </a:cubicBezTo>
                <a:cubicBezTo>
                  <a:pt x="198" y="462"/>
                  <a:pt x="198" y="462"/>
                  <a:pt x="198" y="462"/>
                </a:cubicBezTo>
                <a:cubicBezTo>
                  <a:pt x="198" y="462"/>
                  <a:pt x="198" y="462"/>
                  <a:pt x="198" y="462"/>
                </a:cubicBezTo>
                <a:cubicBezTo>
                  <a:pt x="198" y="462"/>
                  <a:pt x="198" y="462"/>
                  <a:pt x="198" y="462"/>
                </a:cubicBezTo>
                <a:cubicBezTo>
                  <a:pt x="197" y="461"/>
                  <a:pt x="197" y="461"/>
                  <a:pt x="197" y="461"/>
                </a:cubicBezTo>
                <a:cubicBezTo>
                  <a:pt x="197" y="462"/>
                  <a:pt x="197" y="462"/>
                  <a:pt x="197" y="462"/>
                </a:cubicBezTo>
                <a:cubicBezTo>
                  <a:pt x="197" y="462"/>
                  <a:pt x="197" y="462"/>
                  <a:pt x="197" y="462"/>
                </a:cubicBezTo>
                <a:cubicBezTo>
                  <a:pt x="197" y="462"/>
                  <a:pt x="197" y="462"/>
                  <a:pt x="197" y="462"/>
                </a:cubicBezTo>
                <a:cubicBezTo>
                  <a:pt x="210" y="465"/>
                  <a:pt x="210" y="465"/>
                  <a:pt x="210" y="465"/>
                </a:cubicBezTo>
                <a:cubicBezTo>
                  <a:pt x="213" y="466"/>
                  <a:pt x="213" y="468"/>
                  <a:pt x="216" y="470"/>
                </a:cubicBezTo>
                <a:cubicBezTo>
                  <a:pt x="224" y="467"/>
                  <a:pt x="224" y="467"/>
                  <a:pt x="224" y="467"/>
                </a:cubicBezTo>
                <a:cubicBezTo>
                  <a:pt x="234" y="474"/>
                  <a:pt x="234" y="474"/>
                  <a:pt x="234" y="474"/>
                </a:cubicBezTo>
                <a:cubicBezTo>
                  <a:pt x="243" y="471"/>
                  <a:pt x="243" y="471"/>
                  <a:pt x="243" y="471"/>
                </a:cubicBezTo>
                <a:cubicBezTo>
                  <a:pt x="252" y="471"/>
                  <a:pt x="252" y="471"/>
                  <a:pt x="252" y="471"/>
                </a:cubicBezTo>
                <a:cubicBezTo>
                  <a:pt x="252" y="470"/>
                  <a:pt x="256" y="470"/>
                  <a:pt x="259" y="471"/>
                </a:cubicBezTo>
                <a:cubicBezTo>
                  <a:pt x="259" y="471"/>
                  <a:pt x="259" y="471"/>
                  <a:pt x="259" y="471"/>
                </a:cubicBezTo>
                <a:close/>
                <a:moveTo>
                  <a:pt x="192" y="456"/>
                </a:moveTo>
                <a:cubicBezTo>
                  <a:pt x="192" y="456"/>
                  <a:pt x="192" y="456"/>
                  <a:pt x="192" y="456"/>
                </a:cubicBezTo>
                <a:cubicBezTo>
                  <a:pt x="192" y="456"/>
                  <a:pt x="192" y="456"/>
                  <a:pt x="192" y="456"/>
                </a:cubicBezTo>
                <a:cubicBezTo>
                  <a:pt x="192" y="456"/>
                  <a:pt x="193" y="456"/>
                  <a:pt x="193" y="456"/>
                </a:cubicBezTo>
                <a:cubicBezTo>
                  <a:pt x="193" y="456"/>
                  <a:pt x="193" y="457"/>
                  <a:pt x="193" y="457"/>
                </a:cubicBezTo>
                <a:cubicBezTo>
                  <a:pt x="193" y="457"/>
                  <a:pt x="193" y="457"/>
                  <a:pt x="193" y="457"/>
                </a:cubicBezTo>
                <a:cubicBezTo>
                  <a:pt x="193" y="457"/>
                  <a:pt x="193" y="457"/>
                  <a:pt x="194" y="458"/>
                </a:cubicBezTo>
                <a:cubicBezTo>
                  <a:pt x="194" y="458"/>
                  <a:pt x="193" y="458"/>
                  <a:pt x="193" y="458"/>
                </a:cubicBezTo>
                <a:cubicBezTo>
                  <a:pt x="193" y="458"/>
                  <a:pt x="193" y="458"/>
                  <a:pt x="193" y="458"/>
                </a:cubicBezTo>
                <a:cubicBezTo>
                  <a:pt x="192" y="458"/>
                  <a:pt x="192" y="458"/>
                  <a:pt x="192" y="458"/>
                </a:cubicBezTo>
                <a:cubicBezTo>
                  <a:pt x="192" y="458"/>
                  <a:pt x="192" y="458"/>
                  <a:pt x="192" y="458"/>
                </a:cubicBezTo>
                <a:cubicBezTo>
                  <a:pt x="192" y="456"/>
                  <a:pt x="192" y="456"/>
                  <a:pt x="192" y="456"/>
                </a:cubicBezTo>
                <a:close/>
                <a:moveTo>
                  <a:pt x="450" y="202"/>
                </a:moveTo>
                <a:cubicBezTo>
                  <a:pt x="450" y="202"/>
                  <a:pt x="450" y="202"/>
                  <a:pt x="450" y="202"/>
                </a:cubicBezTo>
                <a:cubicBezTo>
                  <a:pt x="449" y="202"/>
                  <a:pt x="449" y="202"/>
                  <a:pt x="449" y="202"/>
                </a:cubicBezTo>
                <a:cubicBezTo>
                  <a:pt x="448" y="201"/>
                  <a:pt x="448" y="201"/>
                  <a:pt x="448" y="201"/>
                </a:cubicBezTo>
                <a:cubicBezTo>
                  <a:pt x="448" y="201"/>
                  <a:pt x="448" y="201"/>
                  <a:pt x="448" y="201"/>
                </a:cubicBezTo>
                <a:cubicBezTo>
                  <a:pt x="448" y="201"/>
                  <a:pt x="448" y="201"/>
                  <a:pt x="448" y="201"/>
                </a:cubicBezTo>
                <a:cubicBezTo>
                  <a:pt x="449" y="201"/>
                  <a:pt x="449" y="200"/>
                  <a:pt x="449" y="200"/>
                </a:cubicBezTo>
                <a:cubicBezTo>
                  <a:pt x="449" y="201"/>
                  <a:pt x="450" y="201"/>
                  <a:pt x="450" y="202"/>
                </a:cubicBezTo>
                <a:close/>
                <a:moveTo>
                  <a:pt x="493" y="520"/>
                </a:moveTo>
                <a:cubicBezTo>
                  <a:pt x="493" y="520"/>
                  <a:pt x="493" y="520"/>
                  <a:pt x="493" y="520"/>
                </a:cubicBezTo>
                <a:cubicBezTo>
                  <a:pt x="491" y="524"/>
                  <a:pt x="491" y="524"/>
                  <a:pt x="491" y="524"/>
                </a:cubicBezTo>
                <a:cubicBezTo>
                  <a:pt x="489" y="527"/>
                  <a:pt x="489" y="527"/>
                  <a:pt x="489" y="527"/>
                </a:cubicBezTo>
                <a:cubicBezTo>
                  <a:pt x="494" y="529"/>
                  <a:pt x="494" y="529"/>
                  <a:pt x="494" y="529"/>
                </a:cubicBezTo>
                <a:cubicBezTo>
                  <a:pt x="497" y="533"/>
                  <a:pt x="497" y="533"/>
                  <a:pt x="497" y="533"/>
                </a:cubicBezTo>
                <a:cubicBezTo>
                  <a:pt x="497" y="533"/>
                  <a:pt x="499" y="536"/>
                  <a:pt x="501" y="536"/>
                </a:cubicBezTo>
                <a:cubicBezTo>
                  <a:pt x="503" y="536"/>
                  <a:pt x="506" y="538"/>
                  <a:pt x="506" y="538"/>
                </a:cubicBezTo>
                <a:cubicBezTo>
                  <a:pt x="506" y="538"/>
                  <a:pt x="508" y="535"/>
                  <a:pt x="508" y="531"/>
                </a:cubicBezTo>
                <a:cubicBezTo>
                  <a:pt x="509" y="528"/>
                  <a:pt x="505" y="524"/>
                  <a:pt x="511" y="523"/>
                </a:cubicBezTo>
                <a:cubicBezTo>
                  <a:pt x="517" y="523"/>
                  <a:pt x="513" y="516"/>
                  <a:pt x="513" y="516"/>
                </a:cubicBezTo>
                <a:cubicBezTo>
                  <a:pt x="513" y="511"/>
                  <a:pt x="513" y="511"/>
                  <a:pt x="513" y="511"/>
                </a:cubicBezTo>
                <a:cubicBezTo>
                  <a:pt x="512" y="505"/>
                  <a:pt x="512" y="505"/>
                  <a:pt x="512" y="505"/>
                </a:cubicBezTo>
                <a:cubicBezTo>
                  <a:pt x="513" y="503"/>
                  <a:pt x="513" y="503"/>
                  <a:pt x="513" y="503"/>
                </a:cubicBezTo>
                <a:cubicBezTo>
                  <a:pt x="516" y="499"/>
                  <a:pt x="516" y="499"/>
                  <a:pt x="516" y="499"/>
                </a:cubicBezTo>
                <a:cubicBezTo>
                  <a:pt x="519" y="496"/>
                  <a:pt x="519" y="496"/>
                  <a:pt x="519" y="496"/>
                </a:cubicBezTo>
                <a:cubicBezTo>
                  <a:pt x="519" y="496"/>
                  <a:pt x="520" y="493"/>
                  <a:pt x="520" y="491"/>
                </a:cubicBezTo>
                <a:cubicBezTo>
                  <a:pt x="519" y="490"/>
                  <a:pt x="516" y="485"/>
                  <a:pt x="516" y="485"/>
                </a:cubicBezTo>
                <a:cubicBezTo>
                  <a:pt x="519" y="473"/>
                  <a:pt x="519" y="473"/>
                  <a:pt x="519" y="473"/>
                </a:cubicBezTo>
                <a:cubicBezTo>
                  <a:pt x="518" y="471"/>
                  <a:pt x="518" y="471"/>
                  <a:pt x="518" y="471"/>
                </a:cubicBezTo>
                <a:cubicBezTo>
                  <a:pt x="517" y="468"/>
                  <a:pt x="517" y="468"/>
                  <a:pt x="517" y="468"/>
                </a:cubicBezTo>
                <a:cubicBezTo>
                  <a:pt x="515" y="459"/>
                  <a:pt x="515" y="459"/>
                  <a:pt x="515" y="459"/>
                </a:cubicBezTo>
                <a:cubicBezTo>
                  <a:pt x="515" y="447"/>
                  <a:pt x="515" y="447"/>
                  <a:pt x="515" y="447"/>
                </a:cubicBezTo>
                <a:cubicBezTo>
                  <a:pt x="509" y="449"/>
                  <a:pt x="509" y="449"/>
                  <a:pt x="509" y="449"/>
                </a:cubicBezTo>
                <a:cubicBezTo>
                  <a:pt x="511" y="454"/>
                  <a:pt x="511" y="454"/>
                  <a:pt x="511" y="454"/>
                </a:cubicBezTo>
                <a:cubicBezTo>
                  <a:pt x="509" y="463"/>
                  <a:pt x="509" y="463"/>
                  <a:pt x="509" y="463"/>
                </a:cubicBezTo>
                <a:cubicBezTo>
                  <a:pt x="504" y="464"/>
                  <a:pt x="504" y="464"/>
                  <a:pt x="504" y="464"/>
                </a:cubicBezTo>
                <a:cubicBezTo>
                  <a:pt x="502" y="465"/>
                  <a:pt x="502" y="465"/>
                  <a:pt x="502" y="465"/>
                </a:cubicBezTo>
                <a:cubicBezTo>
                  <a:pt x="499" y="468"/>
                  <a:pt x="499" y="468"/>
                  <a:pt x="499" y="468"/>
                </a:cubicBezTo>
                <a:cubicBezTo>
                  <a:pt x="494" y="469"/>
                  <a:pt x="494" y="469"/>
                  <a:pt x="494" y="469"/>
                </a:cubicBezTo>
                <a:cubicBezTo>
                  <a:pt x="489" y="473"/>
                  <a:pt x="489" y="473"/>
                  <a:pt x="489" y="473"/>
                </a:cubicBezTo>
                <a:cubicBezTo>
                  <a:pt x="485" y="478"/>
                  <a:pt x="485" y="478"/>
                  <a:pt x="485" y="478"/>
                </a:cubicBezTo>
                <a:cubicBezTo>
                  <a:pt x="482" y="481"/>
                  <a:pt x="482" y="481"/>
                  <a:pt x="482" y="481"/>
                </a:cubicBezTo>
                <a:cubicBezTo>
                  <a:pt x="482" y="481"/>
                  <a:pt x="482" y="483"/>
                  <a:pt x="484" y="485"/>
                </a:cubicBezTo>
                <a:cubicBezTo>
                  <a:pt x="486" y="488"/>
                  <a:pt x="481" y="498"/>
                  <a:pt x="481" y="498"/>
                </a:cubicBezTo>
                <a:cubicBezTo>
                  <a:pt x="485" y="498"/>
                  <a:pt x="485" y="498"/>
                  <a:pt x="485" y="498"/>
                </a:cubicBezTo>
                <a:cubicBezTo>
                  <a:pt x="486" y="503"/>
                  <a:pt x="486" y="503"/>
                  <a:pt x="486" y="503"/>
                </a:cubicBezTo>
                <a:cubicBezTo>
                  <a:pt x="483" y="508"/>
                  <a:pt x="483" y="508"/>
                  <a:pt x="483" y="508"/>
                </a:cubicBezTo>
                <a:cubicBezTo>
                  <a:pt x="486" y="510"/>
                  <a:pt x="486" y="510"/>
                  <a:pt x="486" y="510"/>
                </a:cubicBezTo>
                <a:cubicBezTo>
                  <a:pt x="489" y="510"/>
                  <a:pt x="489" y="510"/>
                  <a:pt x="489" y="510"/>
                </a:cubicBezTo>
                <a:cubicBezTo>
                  <a:pt x="486" y="516"/>
                  <a:pt x="486" y="516"/>
                  <a:pt x="486" y="516"/>
                </a:cubicBezTo>
                <a:cubicBezTo>
                  <a:pt x="486" y="518"/>
                  <a:pt x="486" y="518"/>
                  <a:pt x="486" y="518"/>
                </a:cubicBezTo>
                <a:lnTo>
                  <a:pt x="493" y="520"/>
                </a:lnTo>
                <a:close/>
              </a:path>
            </a:pathLst>
          </a:custGeom>
          <a:solidFill>
            <a:srgbClr val="F26A21"/>
          </a:solidFill>
          <a:ln w="9525" cap="rnd">
            <a:solidFill>
              <a:schemeClr val="bg1"/>
            </a:solidFill>
            <a:prstDash val="solid"/>
            <a:round/>
            <a:headEnd/>
            <a:tailEnd/>
          </a:ln>
        </p:spPr>
        <p:txBody>
          <a:bodyPr vert="horz" wrap="square" lIns="49347" tIns="24673" rIns="49347" bIns="24673" numCol="1" anchor="t" anchorCtr="0" compatLnSpc="1">
            <a:prstTxWarp prst="textNoShape">
              <a:avLst/>
            </a:prstTxWarp>
          </a:bodyPr>
          <a:lstStyle/>
          <a:p>
            <a:endParaRPr lang="en-IE" dirty="0"/>
          </a:p>
        </p:txBody>
      </p:sp>
      <p:sp>
        <p:nvSpPr>
          <p:cNvPr id="80" name="TextBox 79">
            <a:extLst>
              <a:ext uri="{FF2B5EF4-FFF2-40B4-BE49-F238E27FC236}">
                <a16:creationId xmlns:a16="http://schemas.microsoft.com/office/drawing/2014/main" id="{E0EECCA3-6977-C7E9-29D8-32A77B1A22AC}"/>
              </a:ext>
            </a:extLst>
          </p:cNvPr>
          <p:cNvSpPr txBox="1"/>
          <p:nvPr/>
        </p:nvSpPr>
        <p:spPr>
          <a:xfrm>
            <a:off x="2480877" y="8673741"/>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sp>
        <p:nvSpPr>
          <p:cNvPr id="2" name="Rectangle 2">
            <a:extLst>
              <a:ext uri="{FF2B5EF4-FFF2-40B4-BE49-F238E27FC236}">
                <a16:creationId xmlns:a16="http://schemas.microsoft.com/office/drawing/2014/main" id="{EA46D8D1-EB53-8A2E-18C0-FBE99547CE98}"/>
              </a:ext>
            </a:extLst>
          </p:cNvPr>
          <p:cNvSpPr/>
          <p:nvPr/>
        </p:nvSpPr>
        <p:spPr>
          <a:xfrm>
            <a:off x="2618452" y="3824912"/>
            <a:ext cx="4966271" cy="6527003"/>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5">
            <a:extLst>
              <a:ext uri="{FF2B5EF4-FFF2-40B4-BE49-F238E27FC236}">
                <a16:creationId xmlns:a16="http://schemas.microsoft.com/office/drawing/2014/main" id="{A968013E-F16E-54D3-3074-A56211DF7C3E}"/>
              </a:ext>
            </a:extLst>
          </p:cNvPr>
          <p:cNvSpPr txBox="1">
            <a:spLocks/>
          </p:cNvSpPr>
          <p:nvPr/>
        </p:nvSpPr>
        <p:spPr>
          <a:xfrm>
            <a:off x="2877498" y="6601579"/>
            <a:ext cx="4409833" cy="1404482"/>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The festival comes directly to students and facilitates access to information and support for students who often do not dare or think to talk about it or ask for help. It is free and open to all, with free access on campus, thus raising awareness among people who might not otherwise have sought information about mental health. It creates bonds between participants, allowing students to be listened to without being judged and to hear stories similar to their own experiences. </a:t>
            </a:r>
          </a:p>
        </p:txBody>
      </p:sp>
      <p:sp>
        <p:nvSpPr>
          <p:cNvPr id="5" name="Rectangle 6">
            <a:extLst>
              <a:ext uri="{FF2B5EF4-FFF2-40B4-BE49-F238E27FC236}">
                <a16:creationId xmlns:a16="http://schemas.microsoft.com/office/drawing/2014/main" id="{A1E13793-40BD-72FB-8839-A1DACF31B27C}"/>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 Placeholder 5">
            <a:extLst>
              <a:ext uri="{FF2B5EF4-FFF2-40B4-BE49-F238E27FC236}">
                <a16:creationId xmlns:a16="http://schemas.microsoft.com/office/drawing/2014/main" id="{B4C80DC5-BDF8-F2C2-84EB-5CC1E35688CC}"/>
              </a:ext>
            </a:extLst>
          </p:cNvPr>
          <p:cNvSpPr txBox="1">
            <a:spLocks/>
          </p:cNvSpPr>
          <p:nvPr/>
        </p:nvSpPr>
        <p:spPr>
          <a:xfrm>
            <a:off x="2952750" y="9758735"/>
            <a:ext cx="4421929" cy="535095"/>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Public funding, Time available from student life office staff and healthcare professionals. Student volunteers available.</a:t>
            </a:r>
          </a:p>
        </p:txBody>
      </p:sp>
      <p:sp>
        <p:nvSpPr>
          <p:cNvPr id="25" name="Text Placeholder 5">
            <a:extLst>
              <a:ext uri="{FF2B5EF4-FFF2-40B4-BE49-F238E27FC236}">
                <a16:creationId xmlns:a16="http://schemas.microsoft.com/office/drawing/2014/main" id="{F0EF9EF6-3A23-9784-8A49-D15BA1C22C70}"/>
              </a:ext>
            </a:extLst>
          </p:cNvPr>
          <p:cNvSpPr txBox="1">
            <a:spLocks/>
          </p:cNvSpPr>
          <p:nvPr/>
        </p:nvSpPr>
        <p:spPr>
          <a:xfrm>
            <a:off x="2931953" y="4264391"/>
            <a:ext cx="4466364" cy="691770"/>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The student health service helps validating scientific content and offer workshops, and the student life office helps finding activities, funding and managing logistics</a:t>
            </a:r>
          </a:p>
        </p:txBody>
      </p:sp>
      <p:sp>
        <p:nvSpPr>
          <p:cNvPr id="32" name="Text Placeholder 5">
            <a:extLst>
              <a:ext uri="{FF2B5EF4-FFF2-40B4-BE49-F238E27FC236}">
                <a16:creationId xmlns:a16="http://schemas.microsoft.com/office/drawing/2014/main" id="{F3F8BAF1-16BC-EBEF-B831-0690F4995621}"/>
              </a:ext>
            </a:extLst>
          </p:cNvPr>
          <p:cNvSpPr txBox="1">
            <a:spLocks/>
          </p:cNvSpPr>
          <p:nvPr/>
        </p:nvSpPr>
        <p:spPr>
          <a:xfrm>
            <a:off x="2877498" y="5462691"/>
            <a:ext cx="4393335" cy="658131"/>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This festival takes place on the university campus itself, close to the students, and offers a fun and festive approach to addressing student mental health.</a:t>
            </a:r>
          </a:p>
        </p:txBody>
      </p:sp>
      <p:sp>
        <p:nvSpPr>
          <p:cNvPr id="34" name="Text Placeholder 5">
            <a:extLst>
              <a:ext uri="{FF2B5EF4-FFF2-40B4-BE49-F238E27FC236}">
                <a16:creationId xmlns:a16="http://schemas.microsoft.com/office/drawing/2014/main" id="{63463A45-2767-2135-88CD-07CD2E0DDF1A}"/>
              </a:ext>
            </a:extLst>
          </p:cNvPr>
          <p:cNvSpPr txBox="1">
            <a:spLocks/>
          </p:cNvSpPr>
          <p:nvPr/>
        </p:nvSpPr>
        <p:spPr>
          <a:xfrm>
            <a:off x="2921285" y="8469497"/>
            <a:ext cx="4421930" cy="866816"/>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Medium transferability. More than 80% of participants say that the festival made them want to learn more about mental health, they developed at least one psychosocial skill during the festival, met new people and were able to be themselves without feeling judged.</a:t>
            </a:r>
          </a:p>
        </p:txBody>
      </p:sp>
      <p:cxnSp>
        <p:nvCxnSpPr>
          <p:cNvPr id="36" name="Straight Connector 33">
            <a:extLst>
              <a:ext uri="{FF2B5EF4-FFF2-40B4-BE49-F238E27FC236}">
                <a16:creationId xmlns:a16="http://schemas.microsoft.com/office/drawing/2014/main" id="{7B967FBA-ECA6-25BC-EBAC-03B3E2A1C939}"/>
              </a:ext>
            </a:extLst>
          </p:cNvPr>
          <p:cNvCxnSpPr>
            <a:cxnSpLocks/>
          </p:cNvCxnSpPr>
          <p:nvPr/>
        </p:nvCxnSpPr>
        <p:spPr>
          <a:xfrm>
            <a:off x="2952750" y="4961119"/>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2932EDCE-BC9B-EF84-D5CD-896C7F075B1B}"/>
              </a:ext>
            </a:extLst>
          </p:cNvPr>
          <p:cNvCxnSpPr>
            <a:cxnSpLocks/>
          </p:cNvCxnSpPr>
          <p:nvPr/>
        </p:nvCxnSpPr>
        <p:spPr>
          <a:xfrm>
            <a:off x="2952750" y="6127375"/>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253D13A-10D8-711F-516D-36B1626180E4}"/>
              </a:ext>
            </a:extLst>
          </p:cNvPr>
          <p:cNvCxnSpPr>
            <a:cxnSpLocks/>
          </p:cNvCxnSpPr>
          <p:nvPr/>
        </p:nvCxnSpPr>
        <p:spPr>
          <a:xfrm>
            <a:off x="2952750" y="7989881"/>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E701FCC-5380-54B7-26F0-51835DD271E6}"/>
              </a:ext>
            </a:extLst>
          </p:cNvPr>
          <p:cNvCxnSpPr>
            <a:cxnSpLocks/>
          </p:cNvCxnSpPr>
          <p:nvPr/>
        </p:nvCxnSpPr>
        <p:spPr>
          <a:xfrm>
            <a:off x="2995425" y="9311238"/>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40" name="Группа 39">
            <a:extLst>
              <a:ext uri="{FF2B5EF4-FFF2-40B4-BE49-F238E27FC236}">
                <a16:creationId xmlns:a16="http://schemas.microsoft.com/office/drawing/2014/main" id="{ECBB908B-D4B4-703F-F4B7-9243DD443426}"/>
              </a:ext>
            </a:extLst>
          </p:cNvPr>
          <p:cNvGrpSpPr/>
          <p:nvPr/>
        </p:nvGrpSpPr>
        <p:grpSpPr>
          <a:xfrm>
            <a:off x="2453591" y="3916619"/>
            <a:ext cx="2935919" cy="324611"/>
            <a:chOff x="2453591" y="3888626"/>
            <a:chExt cx="2935919" cy="324611"/>
          </a:xfrm>
        </p:grpSpPr>
        <p:sp>
          <p:nvSpPr>
            <p:cNvPr id="42" name="Arrow: Pentagon 41">
              <a:extLst>
                <a:ext uri="{FF2B5EF4-FFF2-40B4-BE49-F238E27FC236}">
                  <a16:creationId xmlns:a16="http://schemas.microsoft.com/office/drawing/2014/main" id="{0187B4AD-197F-3BF8-AF4B-5D34C24319FB}"/>
                </a:ext>
              </a:extLst>
            </p:cNvPr>
            <p:cNvSpPr/>
            <p:nvPr/>
          </p:nvSpPr>
          <p:spPr>
            <a:xfrm>
              <a:off x="2552348" y="3888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3" name="TextBox 42">
              <a:extLst>
                <a:ext uri="{FF2B5EF4-FFF2-40B4-BE49-F238E27FC236}">
                  <a16:creationId xmlns:a16="http://schemas.microsoft.com/office/drawing/2014/main" id="{52B8ADA8-D1A8-E728-5810-25228C4F78C8}"/>
                </a:ext>
              </a:extLst>
            </p:cNvPr>
            <p:cNvSpPr txBox="1"/>
            <p:nvPr/>
          </p:nvSpPr>
          <p:spPr>
            <a:xfrm>
              <a:off x="2453591" y="3922089"/>
              <a:ext cx="2091244"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a:t>
              </a:r>
              <a:r>
                <a:rPr lang="en-US" sz="1400" b="1" dirty="0">
                  <a:solidFill>
                    <a:prstClr val="white"/>
                  </a:solidFill>
                  <a:latin typeface="Calibri" panose="020F0502020204030204" pitchFamily="34" charset="0"/>
                  <a:ea typeface="Calibri" panose="020F0502020204030204" pitchFamily="34" charset="0"/>
                  <a:cs typeface="Calibri" panose="020F0502020204030204" pitchFamily="34" charset="0"/>
                </a:rPr>
                <a:t>s </a:t>
              </a: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grpSp>
      <p:sp>
        <p:nvSpPr>
          <p:cNvPr id="44" name="Arrow: Pentagon 41">
            <a:extLst>
              <a:ext uri="{FF2B5EF4-FFF2-40B4-BE49-F238E27FC236}">
                <a16:creationId xmlns:a16="http://schemas.microsoft.com/office/drawing/2014/main" id="{631C4908-3272-FC36-23ED-5298E2198D13}"/>
              </a:ext>
            </a:extLst>
          </p:cNvPr>
          <p:cNvSpPr/>
          <p:nvPr/>
        </p:nvSpPr>
        <p:spPr>
          <a:xfrm>
            <a:off x="2552347" y="5102246"/>
            <a:ext cx="2837163"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BD1880A2-7D75-B1B9-F084-146380642AC9}"/>
              </a:ext>
            </a:extLst>
          </p:cNvPr>
          <p:cNvSpPr txBox="1"/>
          <p:nvPr/>
        </p:nvSpPr>
        <p:spPr>
          <a:xfrm>
            <a:off x="2534179" y="5139778"/>
            <a:ext cx="2904933"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Student mental health &amp; wellbeing</a:t>
            </a:r>
          </a:p>
        </p:txBody>
      </p:sp>
      <p:sp>
        <p:nvSpPr>
          <p:cNvPr id="46" name="Arrow: Pentagon 41">
            <a:extLst>
              <a:ext uri="{FF2B5EF4-FFF2-40B4-BE49-F238E27FC236}">
                <a16:creationId xmlns:a16="http://schemas.microsoft.com/office/drawing/2014/main" id="{C7E755FF-6B75-9C33-0D60-D7EC16A1A057}"/>
              </a:ext>
            </a:extLst>
          </p:cNvPr>
          <p:cNvSpPr/>
          <p:nvPr/>
        </p:nvSpPr>
        <p:spPr>
          <a:xfrm>
            <a:off x="2552348" y="6241801"/>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B709706A-66BB-87DC-6955-899638536053}"/>
              </a:ext>
            </a:extLst>
          </p:cNvPr>
          <p:cNvSpPr txBox="1"/>
          <p:nvPr/>
        </p:nvSpPr>
        <p:spPr>
          <a:xfrm>
            <a:off x="2552348" y="6279081"/>
            <a:ext cx="1653325"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it’s effective</a:t>
            </a:r>
          </a:p>
        </p:txBody>
      </p:sp>
      <p:sp>
        <p:nvSpPr>
          <p:cNvPr id="61" name="Arrow: Pentagon 41">
            <a:extLst>
              <a:ext uri="{FF2B5EF4-FFF2-40B4-BE49-F238E27FC236}">
                <a16:creationId xmlns:a16="http://schemas.microsoft.com/office/drawing/2014/main" id="{92CB8516-9F96-736C-D3B3-6848F67D5C3D}"/>
              </a:ext>
            </a:extLst>
          </p:cNvPr>
          <p:cNvSpPr/>
          <p:nvPr/>
        </p:nvSpPr>
        <p:spPr>
          <a:xfrm>
            <a:off x="2532199" y="8108397"/>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3" name="Arrow: Pentagon 41">
            <a:extLst>
              <a:ext uri="{FF2B5EF4-FFF2-40B4-BE49-F238E27FC236}">
                <a16:creationId xmlns:a16="http://schemas.microsoft.com/office/drawing/2014/main" id="{1EB5F1AC-4268-ABFF-C426-510FEA936299}"/>
              </a:ext>
            </a:extLst>
          </p:cNvPr>
          <p:cNvSpPr/>
          <p:nvPr/>
        </p:nvSpPr>
        <p:spPr>
          <a:xfrm>
            <a:off x="2532199" y="9413410"/>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4" name="TextBox 63">
            <a:extLst>
              <a:ext uri="{FF2B5EF4-FFF2-40B4-BE49-F238E27FC236}">
                <a16:creationId xmlns:a16="http://schemas.microsoft.com/office/drawing/2014/main" id="{D9BED634-7168-4FF2-D74F-7F87D795F6AE}"/>
              </a:ext>
            </a:extLst>
          </p:cNvPr>
          <p:cNvSpPr txBox="1"/>
          <p:nvPr/>
        </p:nvSpPr>
        <p:spPr>
          <a:xfrm>
            <a:off x="2502323" y="8144802"/>
            <a:ext cx="2867038"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Transferability potential and impact</a:t>
            </a:r>
          </a:p>
        </p:txBody>
      </p:sp>
      <p:sp>
        <p:nvSpPr>
          <p:cNvPr id="65" name="TextBox 64">
            <a:extLst>
              <a:ext uri="{FF2B5EF4-FFF2-40B4-BE49-F238E27FC236}">
                <a16:creationId xmlns:a16="http://schemas.microsoft.com/office/drawing/2014/main" id="{F00DDEA0-F349-25A3-E2B5-106177609BF6}"/>
              </a:ext>
            </a:extLst>
          </p:cNvPr>
          <p:cNvSpPr txBox="1"/>
          <p:nvPr/>
        </p:nvSpPr>
        <p:spPr>
          <a:xfrm>
            <a:off x="2480877" y="9446290"/>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pic>
        <p:nvPicPr>
          <p:cNvPr id="66" name="Picture 4">
            <a:extLst>
              <a:ext uri="{FF2B5EF4-FFF2-40B4-BE49-F238E27FC236}">
                <a16:creationId xmlns:a16="http://schemas.microsoft.com/office/drawing/2014/main" id="{27515ED0-D785-C3DD-5593-639770811F49}"/>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31626" y="8276702"/>
            <a:ext cx="775310" cy="492781"/>
          </a:xfrm>
          <a:prstGeom prst="rect">
            <a:avLst/>
          </a:prstGeom>
        </p:spPr>
      </p:pic>
      <p:pic>
        <p:nvPicPr>
          <p:cNvPr id="3074" name="Picture 2" descr="Facettes Festival | 15 &gt; 16 septembre 2022 - Les Amarres">
            <a:extLst>
              <a:ext uri="{FF2B5EF4-FFF2-40B4-BE49-F238E27FC236}">
                <a16:creationId xmlns:a16="http://schemas.microsoft.com/office/drawing/2014/main" id="{AE916669-F339-5B8C-FB11-9C8C3436FDE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2086" y="8784143"/>
            <a:ext cx="1635736" cy="1016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183229"/>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8960</TotalTime>
  <Words>318</Words>
  <Application>Microsoft Office PowerPoint</Application>
  <PresentationFormat>Произвольный</PresentationFormat>
  <Paragraphs>23</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Montserrat</vt:lpstr>
      <vt:lpstr>Montserrat Light</vt:lpstr>
      <vt:lpstr>Poppins</vt:lpstr>
      <vt:lpstr>Times New Roman</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Anton Livanov</cp:lastModifiedBy>
  <cp:revision>347</cp:revision>
  <cp:lastPrinted>2022-04-20T17:04:48Z</cp:lastPrinted>
  <dcterms:created xsi:type="dcterms:W3CDTF">2021-06-15T11:45:52Z</dcterms:created>
  <dcterms:modified xsi:type="dcterms:W3CDTF">2026-05-19T07:58:13Z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